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01" r:id="rId2"/>
    <p:sldId id="353" r:id="rId3"/>
    <p:sldId id="351" r:id="rId4"/>
    <p:sldId id="355" r:id="rId5"/>
    <p:sldId id="303" r:id="rId6"/>
    <p:sldId id="282" r:id="rId7"/>
    <p:sldId id="307" r:id="rId8"/>
    <p:sldId id="316" r:id="rId9"/>
    <p:sldId id="317" r:id="rId10"/>
    <p:sldId id="321" r:id="rId11"/>
    <p:sldId id="324" r:id="rId12"/>
    <p:sldId id="323" r:id="rId13"/>
    <p:sldId id="325" r:id="rId14"/>
    <p:sldId id="326" r:id="rId15"/>
    <p:sldId id="327" r:id="rId16"/>
    <p:sldId id="349" r:id="rId17"/>
    <p:sldId id="350" r:id="rId18"/>
    <p:sldId id="309" r:id="rId19"/>
    <p:sldId id="310" r:id="rId20"/>
    <p:sldId id="328" r:id="rId21"/>
    <p:sldId id="311" r:id="rId22"/>
    <p:sldId id="313" r:id="rId23"/>
    <p:sldId id="314" r:id="rId24"/>
    <p:sldId id="329" r:id="rId25"/>
    <p:sldId id="330" r:id="rId26"/>
    <p:sldId id="305" r:id="rId27"/>
    <p:sldId id="319" r:id="rId28"/>
    <p:sldId id="318" r:id="rId29"/>
    <p:sldId id="320" r:id="rId30"/>
    <p:sldId id="308" r:id="rId31"/>
    <p:sldId id="331" r:id="rId32"/>
    <p:sldId id="306" r:id="rId33"/>
    <p:sldId id="334" r:id="rId34"/>
    <p:sldId id="332" r:id="rId35"/>
    <p:sldId id="302" r:id="rId36"/>
    <p:sldId id="346" r:id="rId37"/>
    <p:sldId id="347" r:id="rId38"/>
    <p:sldId id="348" r:id="rId39"/>
    <p:sldId id="335" r:id="rId40"/>
    <p:sldId id="336" r:id="rId41"/>
    <p:sldId id="337" r:id="rId42"/>
    <p:sldId id="339" r:id="rId43"/>
    <p:sldId id="338" r:id="rId44"/>
    <p:sldId id="340" r:id="rId45"/>
    <p:sldId id="343" r:id="rId46"/>
    <p:sldId id="344" r:id="rId47"/>
    <p:sldId id="341" r:id="rId4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300"/>
    <a:srgbClr val="008F00"/>
    <a:srgbClr val="FF0000"/>
    <a:srgbClr val="FF40FF"/>
    <a:srgbClr val="00FA00"/>
    <a:srgbClr val="0096FF"/>
    <a:srgbClr val="FFB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96"/>
    <p:restoredTop sz="94626"/>
  </p:normalViewPr>
  <p:slideViewPr>
    <p:cSldViewPr snapToGrid="0">
      <p:cViewPr>
        <p:scale>
          <a:sx n="72" d="100"/>
          <a:sy n="72" d="100"/>
        </p:scale>
        <p:origin x="832" y="1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k=2, </a:t>
            </a:r>
            <a:r>
              <a:rPr lang="en-US" dirty="0" err="1"/>
              <a:t>ak</a:t>
            </a:r>
            <a:r>
              <a:rPr lang="en-US" dirty="0"/>
              <a:t>, </a:t>
            </a:r>
            <a:r>
              <a:rPr lang="en-US" dirty="0" err="1"/>
              <a:t>zk</a:t>
            </a:r>
            <a:r>
              <a:rPr lang="en-US" dirty="0"/>
              <a:t> y bk  </a:t>
            </a:r>
            <a:r>
              <a:rPr lang="en-US" dirty="0" err="1"/>
              <a:t>tienen</a:t>
            </a:r>
            <a:r>
              <a:rPr lang="en-US" dirty="0"/>
              <a:t> 4 </a:t>
            </a:r>
            <a:r>
              <a:rPr lang="en-US" dirty="0" err="1"/>
              <a:t>elementos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ak-1, o sea a1 </a:t>
            </a:r>
            <a:r>
              <a:rPr lang="en-US" dirty="0" err="1"/>
              <a:t>tiene</a:t>
            </a:r>
            <a:r>
              <a:rPr lang="en-US" dirty="0"/>
              <a:t> 9 </a:t>
            </a:r>
            <a:r>
              <a:rPr lang="en-US" dirty="0" err="1"/>
              <a:t>elementos</a:t>
            </a:r>
            <a:r>
              <a:rPr lang="en-US" dirty="0"/>
              <a:t>, </a:t>
            </a:r>
            <a:r>
              <a:rPr lang="en-US" dirty="0" err="1"/>
              <a:t>Wk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4 x 9 </a:t>
            </a:r>
            <a:r>
              <a:rPr lang="en-US" dirty="0" err="1"/>
              <a:t>elementos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50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5.emf"/><Relationship Id="rId7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26.emf"/><Relationship Id="rId3" Type="http://schemas.openxmlformats.org/officeDocument/2006/relationships/image" Target="../media/image5.emf"/><Relationship Id="rId7" Type="http://schemas.openxmlformats.org/officeDocument/2006/relationships/image" Target="../media/image11.emf"/><Relationship Id="rId12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24.emf"/><Relationship Id="rId5" Type="http://schemas.openxmlformats.org/officeDocument/2006/relationships/image" Target="../media/image7.emf"/><Relationship Id="rId10" Type="http://schemas.openxmlformats.org/officeDocument/2006/relationships/image" Target="../media/image23.emf"/><Relationship Id="rId4" Type="http://schemas.openxmlformats.org/officeDocument/2006/relationships/image" Target="../media/image6.emf"/><Relationship Id="rId9" Type="http://schemas.openxmlformats.org/officeDocument/2006/relationships/image" Target="../media/image12.emf"/><Relationship Id="rId1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5.emf"/><Relationship Id="rId7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2.emf"/><Relationship Id="rId7" Type="http://schemas.openxmlformats.org/officeDocument/2006/relationships/image" Target="../media/image44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image" Target="../media/image45.emf"/><Relationship Id="rId5" Type="http://schemas.openxmlformats.org/officeDocument/2006/relationships/image" Target="../media/image43.emf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image" Target="../media/image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emf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11" Type="http://schemas.openxmlformats.org/officeDocument/2006/relationships/image" Target="../media/image54.emf"/><Relationship Id="rId5" Type="http://schemas.openxmlformats.org/officeDocument/2006/relationships/image" Target="../media/image48.emf"/><Relationship Id="rId10" Type="http://schemas.openxmlformats.org/officeDocument/2006/relationships/image" Target="../media/image53.png"/><Relationship Id="rId4" Type="http://schemas.openxmlformats.org/officeDocument/2006/relationships/image" Target="../media/image47.emf"/><Relationship Id="rId9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46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12" Type="http://schemas.openxmlformats.org/officeDocument/2006/relationships/image" Target="../media/image65.emf"/><Relationship Id="rId2" Type="http://schemas.openxmlformats.org/officeDocument/2006/relationships/image" Target="../media/image38.png"/><Relationship Id="rId16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64.emf"/><Relationship Id="rId5" Type="http://schemas.openxmlformats.org/officeDocument/2006/relationships/image" Target="../media/image58.emf"/><Relationship Id="rId15" Type="http://schemas.openxmlformats.org/officeDocument/2006/relationships/image" Target="../media/image4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Relationship Id="rId14" Type="http://schemas.openxmlformats.org/officeDocument/2006/relationships/image" Target="../media/image4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8.emf"/><Relationship Id="rId3" Type="http://schemas.openxmlformats.org/officeDocument/2006/relationships/image" Target="../media/image38.png"/><Relationship Id="rId7" Type="http://schemas.openxmlformats.org/officeDocument/2006/relationships/image" Target="../media/image46.emf"/><Relationship Id="rId12" Type="http://schemas.openxmlformats.org/officeDocument/2006/relationships/image" Target="../media/image5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11" Type="http://schemas.openxmlformats.org/officeDocument/2006/relationships/image" Target="../media/image56.emf"/><Relationship Id="rId5" Type="http://schemas.openxmlformats.org/officeDocument/2006/relationships/image" Target="../media/image67.png"/><Relationship Id="rId10" Type="http://schemas.openxmlformats.org/officeDocument/2006/relationships/image" Target="../media/image49.emf"/><Relationship Id="rId4" Type="http://schemas.openxmlformats.org/officeDocument/2006/relationships/image" Target="../media/image66.png"/><Relationship Id="rId9" Type="http://schemas.openxmlformats.org/officeDocument/2006/relationships/image" Target="../media/image48.emf"/><Relationship Id="rId14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emf"/><Relationship Id="rId7" Type="http://schemas.openxmlformats.org/officeDocument/2006/relationships/image" Target="../media/image66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11" Type="http://schemas.openxmlformats.org/officeDocument/2006/relationships/image" Target="../media/image76.emf"/><Relationship Id="rId5" Type="http://schemas.openxmlformats.org/officeDocument/2006/relationships/image" Target="../media/image72.emf"/><Relationship Id="rId10" Type="http://schemas.openxmlformats.org/officeDocument/2006/relationships/image" Target="../media/image75.png"/><Relationship Id="rId4" Type="http://schemas.openxmlformats.org/officeDocument/2006/relationships/image" Target="../media/image71.emf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png"/><Relationship Id="rId7" Type="http://schemas.openxmlformats.org/officeDocument/2006/relationships/image" Target="../media/image86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8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2.png"/><Relationship Id="rId7" Type="http://schemas.openxmlformats.org/officeDocument/2006/relationships/image" Target="../media/image88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emf"/><Relationship Id="rId4" Type="http://schemas.openxmlformats.org/officeDocument/2006/relationships/image" Target="../media/image83.emf"/><Relationship Id="rId9" Type="http://schemas.openxmlformats.org/officeDocument/2006/relationships/image" Target="../media/image8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3.png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70.emf"/><Relationship Id="rId7" Type="http://schemas.openxmlformats.org/officeDocument/2006/relationships/image" Target="../media/image109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72.emf"/><Relationship Id="rId10" Type="http://schemas.openxmlformats.org/officeDocument/2006/relationships/image" Target="../media/image111.emf"/><Relationship Id="rId4" Type="http://schemas.openxmlformats.org/officeDocument/2006/relationships/image" Target="../media/image71.emf"/><Relationship Id="rId9" Type="http://schemas.openxmlformats.org/officeDocument/2006/relationships/image" Target="../media/image11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Neural Networks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350DBF-5821-034E-BBA6-3049952D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2AE1D5-65E0-9C44-B831-DE6BA254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1832B8D4-3598-6D4F-8D92-3D8E1020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95644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E48619-459B-3B4C-A7F6-28A75B73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885" y="1019330"/>
            <a:ext cx="8571452" cy="49680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093B11-A519-924F-906A-AAFCE015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05" y="358929"/>
            <a:ext cx="2019300" cy="660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FA673-2776-FB48-9FFD-BA0F48011940}"/>
              </a:ext>
            </a:extLst>
          </p:cNvPr>
          <p:cNvGrpSpPr/>
          <p:nvPr/>
        </p:nvGrpSpPr>
        <p:grpSpPr>
          <a:xfrm>
            <a:off x="164875" y="2315919"/>
            <a:ext cx="5468772" cy="3624469"/>
            <a:chOff x="164875" y="2315919"/>
            <a:chExt cx="5468772" cy="362446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3819B-F2C3-B44B-B768-F51EF9079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527" y="2495338"/>
              <a:ext cx="0" cy="30287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0CC40B-2E36-F147-9521-9EA1D8514F41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900974" y="2482297"/>
              <a:ext cx="4461268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09021F-FBFA-2D44-8536-07791BC1E3AD}"/>
                </a:ext>
              </a:extLst>
            </p:cNvPr>
            <p:cNvSpPr txBox="1"/>
            <p:nvPr/>
          </p:nvSpPr>
          <p:spPr>
            <a:xfrm>
              <a:off x="5035406" y="557105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BF7FC3-55E3-5C47-8757-DE494890C43F}"/>
                </a:ext>
              </a:extLst>
            </p:cNvPr>
            <p:cNvSpPr txBox="1"/>
            <p:nvPr/>
          </p:nvSpPr>
          <p:spPr>
            <a:xfrm>
              <a:off x="164875" y="2315919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0.71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0CBDC-4C28-964D-9703-6E5B3C6AC861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090E-9D5A-9249-8DB7-8D6F9580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F05A6BF-8B76-0F4A-952B-8078E1C4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2892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B93B40C-643E-4843-9401-BE8C07C300C6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2E9BB-AD17-0740-9F4B-757C4BE96DA8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142C0-0FC0-314B-B9FE-795DAA4CDF37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4B729F-9627-1846-AE27-751A5A44036A}"/>
              </a:ext>
            </a:extLst>
          </p:cNvPr>
          <p:cNvSpPr txBox="1"/>
          <p:nvPr/>
        </p:nvSpPr>
        <p:spPr>
          <a:xfrm>
            <a:off x="3736908" y="481189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0.8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A7454-9FF7-F04E-AD27-F541F3460695}"/>
              </a:ext>
            </a:extLst>
          </p:cNvPr>
          <p:cNvSpPr txBox="1"/>
          <p:nvPr/>
        </p:nvSpPr>
        <p:spPr>
          <a:xfrm>
            <a:off x="4803488" y="478572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" pitchFamily="2" charset="0"/>
              </a:rPr>
              <a:t>0.4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5997DF-DF53-B343-A213-E5464A0E2615}"/>
              </a:ext>
            </a:extLst>
          </p:cNvPr>
          <p:cNvSpPr txBox="1"/>
          <p:nvPr/>
        </p:nvSpPr>
        <p:spPr>
          <a:xfrm>
            <a:off x="5559264" y="478714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-0.3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A02447-BC35-1740-950C-6312821D1506}"/>
              </a:ext>
            </a:extLst>
          </p:cNvPr>
          <p:cNvSpPr txBox="1"/>
          <p:nvPr/>
        </p:nvSpPr>
        <p:spPr>
          <a:xfrm>
            <a:off x="7569550" y="509085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= 0.9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8E418-F397-DC4B-BE5C-C9055D55CAE9}"/>
              </a:ext>
            </a:extLst>
          </p:cNvPr>
          <p:cNvGrpSpPr/>
          <p:nvPr/>
        </p:nvGrpSpPr>
        <p:grpSpPr>
          <a:xfrm>
            <a:off x="3414287" y="2606296"/>
            <a:ext cx="2239705" cy="1723229"/>
            <a:chOff x="3414287" y="2606296"/>
            <a:chExt cx="2239705" cy="17232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9F989A-A214-CF46-9AF8-040998C3ACF8}"/>
                </a:ext>
              </a:extLst>
            </p:cNvPr>
            <p:cNvSpPr txBox="1"/>
            <p:nvPr/>
          </p:nvSpPr>
          <p:spPr>
            <a:xfrm>
              <a:off x="3573930" y="260629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0.5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9664C2-732C-7345-BFD1-AD3A4C9EB5A0}"/>
                </a:ext>
              </a:extLst>
            </p:cNvPr>
            <p:cNvSpPr txBox="1"/>
            <p:nvPr/>
          </p:nvSpPr>
          <p:spPr>
            <a:xfrm>
              <a:off x="3594193" y="402174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EBCBD-CEC7-0A4E-92B8-1E3B1D554662}"/>
                </a:ext>
              </a:extLst>
            </p:cNvPr>
            <p:cNvSpPr txBox="1"/>
            <p:nvPr/>
          </p:nvSpPr>
          <p:spPr>
            <a:xfrm>
              <a:off x="5039721" y="3896126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  <a:latin typeface="Courier" pitchFamily="2" charset="0"/>
                </a:rPr>
                <a:t>-0.3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261E45-2EFA-9941-800F-075B3C842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287" y="2824770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C859DAC-39CA-6B47-A68D-A99AB86BA76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734" y="4012101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2809EF-8B70-F845-8E99-85A83E3CA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389" y="4119842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0F266C-3A72-F94E-A7E6-4646526D2412}"/>
              </a:ext>
            </a:extLst>
          </p:cNvPr>
          <p:cNvGrpSpPr/>
          <p:nvPr/>
        </p:nvGrpSpPr>
        <p:grpSpPr>
          <a:xfrm>
            <a:off x="4266482" y="3350497"/>
            <a:ext cx="4570533" cy="2537797"/>
            <a:chOff x="4266482" y="3350497"/>
            <a:chExt cx="4570533" cy="25377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223BFD-DED8-464C-8EFB-A2857C386604}"/>
                </a:ext>
              </a:extLst>
            </p:cNvPr>
            <p:cNvSpPr txBox="1"/>
            <p:nvPr/>
          </p:nvSpPr>
          <p:spPr>
            <a:xfrm>
              <a:off x="4266482" y="5549740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2CDDE-668E-C049-93BA-061911DEFF3E}"/>
                </a:ext>
              </a:extLst>
            </p:cNvPr>
            <p:cNvSpPr txBox="1"/>
            <p:nvPr/>
          </p:nvSpPr>
          <p:spPr>
            <a:xfrm>
              <a:off x="7664899" y="335049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80B8FC4-D164-1341-B505-775313DF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59" name="Footer Placeholder 2">
            <a:extLst>
              <a:ext uri="{FF2B5EF4-FFF2-40B4-BE49-F238E27FC236}">
                <a16:creationId xmlns:a16="http://schemas.microsoft.com/office/drawing/2014/main" id="{E546350C-6B13-6146-A05A-40E7F971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327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A104909-3B0F-F445-9987-FC8DCD61B2AC}"/>
              </a:ext>
            </a:extLst>
          </p:cNvPr>
          <p:cNvSpPr txBox="1"/>
          <p:nvPr/>
        </p:nvSpPr>
        <p:spPr>
          <a:xfrm>
            <a:off x="7664899" y="3350497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urier" pitchFamily="2" charset="0"/>
              </a:rPr>
              <a:t>= 0.7109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FCFBC0-D732-2A4B-8F04-C22F5B958734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BB0F0E-7EEA-CA40-ADE7-E37006F3793E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DEBEA0-4990-E041-BCD9-225C4AB8D921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6A28F3-F1BB-9F42-A445-0D703DB0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62871CE9-78B7-0F4F-8108-F7A07E94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430042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8DBD97D-239B-694B-81BE-18153EB3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030" y="659420"/>
            <a:ext cx="8815377" cy="5727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01F731-8799-E34F-AD1E-53D780D1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42" y="1581736"/>
            <a:ext cx="2019300" cy="660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DFA8-3BCD-CE4D-A3B8-56F84B71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24" y="1574558"/>
            <a:ext cx="2540000" cy="647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8742CA8-AF3F-3347-9CCB-4E325034025D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0611-065C-4C42-9D5D-F820E717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4356E0-D85C-494F-B49D-19120408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1471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1347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0750B-2743-CF4F-9CDB-E05BD46F9845}"/>
              </a:ext>
            </a:extLst>
          </p:cNvPr>
          <p:cNvSpPr/>
          <p:nvPr/>
        </p:nvSpPr>
        <p:spPr>
          <a:xfrm>
            <a:off x="1133856" y="272624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EC0DBC-F152-C34C-8223-9DE03B0E9D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132" y="3935320"/>
            <a:ext cx="4699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30E9B-55FC-6244-8C4A-96F10D900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7856" y="2834001"/>
            <a:ext cx="4191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61792-7AC2-584C-A2D0-17361C9008CF}"/>
              </a:ext>
            </a:extLst>
          </p:cNvPr>
          <p:cNvSpPr txBox="1"/>
          <p:nvPr/>
        </p:nvSpPr>
        <p:spPr>
          <a:xfrm>
            <a:off x="1429696" y="3172593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7E43D7-BBC8-4F48-B972-F4BAF051529C}"/>
              </a:ext>
            </a:extLst>
          </p:cNvPr>
          <p:cNvSpPr/>
          <p:nvPr/>
        </p:nvSpPr>
        <p:spPr>
          <a:xfrm>
            <a:off x="3151291" y="3877709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E65CE-FAA0-4C42-9CC8-2B22630E63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8243" y="4071181"/>
            <a:ext cx="304800" cy="1651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FA3E744-1C4B-AD47-AD08-486FB6AEB5D9}"/>
              </a:ext>
            </a:extLst>
          </p:cNvPr>
          <p:cNvSpPr/>
          <p:nvPr/>
        </p:nvSpPr>
        <p:spPr>
          <a:xfrm>
            <a:off x="7480116" y="330313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A44A81-3A2D-5A4D-8B59-944C8E636DB5}"/>
              </a:ext>
            </a:extLst>
          </p:cNvPr>
          <p:cNvSpPr txBox="1"/>
          <p:nvPr/>
        </p:nvSpPr>
        <p:spPr>
          <a:xfrm>
            <a:off x="7657475" y="3693287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BBF39-5F3A-CE48-937F-6D0362DAA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9684" y="3381398"/>
            <a:ext cx="673100" cy="24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AE7406-BAB9-004B-BD9E-B565E8FAA555}"/>
              </a:ext>
            </a:extLst>
          </p:cNvPr>
          <p:cNvSpPr txBox="1"/>
          <p:nvPr/>
        </p:nvSpPr>
        <p:spPr>
          <a:xfrm>
            <a:off x="566150" y="646279"/>
            <a:ext cx="320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Logistic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F8F064-70C5-754B-87E8-D3CC8B3F2A9B}"/>
              </a:ext>
            </a:extLst>
          </p:cNvPr>
          <p:cNvSpPr txBox="1"/>
          <p:nvPr/>
        </p:nvSpPr>
        <p:spPr>
          <a:xfrm>
            <a:off x="3137465" y="3140909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0DC294-E446-5A45-90CB-93C6CE845DDD}"/>
              </a:ext>
            </a:extLst>
          </p:cNvPr>
          <p:cNvSpPr txBox="1"/>
          <p:nvPr/>
        </p:nvSpPr>
        <p:spPr>
          <a:xfrm>
            <a:off x="220833" y="5336174"/>
            <a:ext cx="864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Los </a:t>
            </a:r>
            <a:r>
              <a:rPr lang="en-US" dirty="0" err="1">
                <a:latin typeface="Trebuchet MS" panose="020B0703020202090204" pitchFamily="34" charset="0"/>
              </a:rPr>
              <a:t>parámetros</a:t>
            </a:r>
            <a:r>
              <a:rPr lang="en-US" dirty="0">
                <a:latin typeface="Trebuchet MS" panose="020B0703020202090204" pitchFamily="34" charset="0"/>
              </a:rPr>
              <a:t> se </a:t>
            </a:r>
            <a:r>
              <a:rPr lang="en-US" dirty="0" err="1">
                <a:latin typeface="Trebuchet MS" panose="020B0703020202090204" pitchFamily="34" charset="0"/>
              </a:rPr>
              <a:t>encuentran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minimizando</a:t>
            </a:r>
            <a:r>
              <a:rPr lang="en-US" dirty="0">
                <a:latin typeface="Trebuchet MS" panose="020B0703020202090204" pitchFamily="34" charset="0"/>
              </a:rPr>
              <a:t> una </a:t>
            </a:r>
            <a:r>
              <a:rPr lang="en-US" dirty="0" err="1">
                <a:latin typeface="Trebuchet MS" panose="020B0703020202090204" pitchFamily="34" charset="0"/>
              </a:rPr>
              <a:t>función</a:t>
            </a:r>
            <a:r>
              <a:rPr lang="en-US" dirty="0">
                <a:latin typeface="Trebuchet MS" panose="020B0703020202090204" pitchFamily="34" charset="0"/>
              </a:rPr>
              <a:t> de </a:t>
            </a:r>
            <a:r>
              <a:rPr lang="en-US" dirty="0" err="1">
                <a:latin typeface="Trebuchet MS" panose="020B0703020202090204" pitchFamily="34" charset="0"/>
              </a:rPr>
              <a:t>pérdida</a:t>
            </a:r>
            <a:r>
              <a:rPr lang="en-US" dirty="0">
                <a:latin typeface="Trebuchet MS" panose="020B0703020202090204" pitchFamily="34" charset="0"/>
              </a:rPr>
              <a:t>, por </a:t>
            </a:r>
            <a:r>
              <a:rPr lang="en-US" dirty="0" err="1">
                <a:latin typeface="Trebuchet MS" panose="020B0703020202090204" pitchFamily="34" charset="0"/>
              </a:rPr>
              <a:t>ejemplo</a:t>
            </a:r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831C89-4291-6142-A16F-9564EC7F60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5759666"/>
            <a:ext cx="3835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12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407349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4224DE-E847-5B44-832B-6FC40CC8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/>
          <p:nvPr/>
        </p:nvCxnSpPr>
        <p:spPr>
          <a:xfrm flipV="1">
            <a:off x="5591908" y="1389185"/>
            <a:ext cx="685800" cy="123092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C5341-EA55-484D-B615-F818EE82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A378090-5E60-0146-9F04-04709318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23569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767754" y="1389186"/>
            <a:ext cx="509954" cy="161778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9A595C-50AF-E840-A1AB-68CEA95E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34846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B40F-F0A8-9E46-8483-6CC19BF5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AE30CF3-649F-0844-ABC8-D035C922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1921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D2A433-C0BC-9DC7-170D-F1BD8A159B4D}"/>
              </a:ext>
            </a:extLst>
          </p:cNvPr>
          <p:cNvGrpSpPr/>
          <p:nvPr/>
        </p:nvGrpSpPr>
        <p:grpSpPr>
          <a:xfrm>
            <a:off x="335906" y="2726248"/>
            <a:ext cx="1381285" cy="1536845"/>
            <a:chOff x="335906" y="2726248"/>
            <a:chExt cx="1381285" cy="15368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7ED1AC-7170-A665-1AAA-46A25FAB8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906" y="3471085"/>
              <a:ext cx="557137" cy="163299"/>
            </a:xfrm>
            <a:prstGeom prst="rect">
              <a:avLst/>
            </a:prstGeom>
          </p:spPr>
        </p:pic>
        <p:sp>
          <p:nvSpPr>
            <p:cNvPr id="3" name="Left Bracket 2">
              <a:extLst>
                <a:ext uri="{FF2B5EF4-FFF2-40B4-BE49-F238E27FC236}">
                  <a16:creationId xmlns:a16="http://schemas.microsoft.com/office/drawing/2014/main" id="{78559631-B6EE-7C83-E5D7-133FA6BA95A2}"/>
                </a:ext>
              </a:extLst>
            </p:cNvPr>
            <p:cNvSpPr/>
            <p:nvPr/>
          </p:nvSpPr>
          <p:spPr>
            <a:xfrm>
              <a:off x="1177156" y="2726248"/>
              <a:ext cx="147144" cy="1530442"/>
            </a:xfrm>
            <a:prstGeom prst="leftBracket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4" name="Left Bracket 3">
              <a:extLst>
                <a:ext uri="{FF2B5EF4-FFF2-40B4-BE49-F238E27FC236}">
                  <a16:creationId xmlns:a16="http://schemas.microsoft.com/office/drawing/2014/main" id="{3F7F5363-71DE-21EF-228E-5B4CB8EB9EB3}"/>
                </a:ext>
              </a:extLst>
            </p:cNvPr>
            <p:cNvSpPr/>
            <p:nvPr/>
          </p:nvSpPr>
          <p:spPr>
            <a:xfrm rot="10800000">
              <a:off x="1570047" y="2732651"/>
              <a:ext cx="147144" cy="1530442"/>
            </a:xfrm>
            <a:prstGeom prst="leftBracket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231164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6023728" y="1389187"/>
            <a:ext cx="253980" cy="1863060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FA4E70-61CA-5940-B208-37872D1E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01AF6-5A69-3D4F-BB05-009A57D2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90D95E7-1109-7C45-9FC0-8C31B120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22550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891335" y="1389187"/>
            <a:ext cx="386373" cy="3481751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E788EB-02C8-CE42-B059-1A25E2DF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85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13913-17A1-5742-83BF-BB779A1F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7C745C7-574B-C34A-81B2-F18809E2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06748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3286320" y="88435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nodo (círculo rojo) tiene asociado una función no-lineal y un valor de ‘</a:t>
            </a:r>
            <a:r>
              <a:rPr lang="es-ES_tradnl" dirty="0" err="1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1141141" y="4732635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flecha azul que entra a un nodo tiene asociado un ‘peso’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5609472" y="518537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conectan todos los nodos de una capa con todos los nodos de la siguiente capa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65F9E-8C4C-1740-90B8-E3351AB8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063C988-D266-2740-B0CA-DE1983A3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765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B669-53AF-FD4E-A99F-98AAC23D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6085C79-70A5-7146-9A9C-4C08F8CD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889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6" y="1256797"/>
            <a:ext cx="5728138" cy="42961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B70CB7C-9FF6-8543-AA62-1739FAC6B7B3}"/>
              </a:ext>
            </a:extLst>
          </p:cNvPr>
          <p:cNvGrpSpPr/>
          <p:nvPr/>
        </p:nvGrpSpPr>
        <p:grpSpPr>
          <a:xfrm>
            <a:off x="4081806" y="506866"/>
            <a:ext cx="2005029" cy="1548177"/>
            <a:chOff x="4081806" y="1656937"/>
            <a:chExt cx="2005029" cy="1548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B52E9CB-4CF8-0F45-AD70-223108905FC5}"/>
                </a:ext>
              </a:extLst>
            </p:cNvPr>
            <p:cNvCxnSpPr>
              <a:cxnSpLocks/>
              <a:stCxn id="8" idx="7"/>
            </p:cNvCxnSpPr>
            <p:nvPr/>
          </p:nvCxnSpPr>
          <p:spPr>
            <a:xfrm flipV="1">
              <a:off x="4339287" y="2052636"/>
              <a:ext cx="892589" cy="8869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0A70BD-7027-434E-949B-46DD474BE358}"/>
                </a:ext>
              </a:extLst>
            </p:cNvPr>
            <p:cNvSpPr/>
            <p:nvPr/>
          </p:nvSpPr>
          <p:spPr>
            <a:xfrm>
              <a:off x="4081806" y="2894029"/>
              <a:ext cx="301658" cy="3110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DC324B-EBB7-1647-9C2B-C975B966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635" y="1656937"/>
              <a:ext cx="1854200" cy="342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C894DD-839A-BE4A-BC61-484D5D075842}"/>
              </a:ext>
            </a:extLst>
          </p:cNvPr>
          <p:cNvGrpSpPr/>
          <p:nvPr/>
        </p:nvGrpSpPr>
        <p:grpSpPr>
          <a:xfrm>
            <a:off x="6270624" y="166610"/>
            <a:ext cx="2354901" cy="1350880"/>
            <a:chOff x="6270624" y="1316681"/>
            <a:chExt cx="2354901" cy="13508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3B58C2-0406-3546-BB87-F6A34DF55A0E}"/>
                </a:ext>
              </a:extLst>
            </p:cNvPr>
            <p:cNvSpPr txBox="1"/>
            <p:nvPr/>
          </p:nvSpPr>
          <p:spPr>
            <a:xfrm>
              <a:off x="6270624" y="1316681"/>
              <a:ext cx="23549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como pertenece a clase ‘3’, entonces su salida ideal es: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A9612F-4F0E-1944-AAEF-43A06D13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224" y="2324661"/>
              <a:ext cx="1663700" cy="3429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4D5CA-6D86-2E4D-BBA4-84E846A2FA9F}"/>
              </a:ext>
            </a:extLst>
          </p:cNvPr>
          <p:cNvGrpSpPr/>
          <p:nvPr/>
        </p:nvGrpSpPr>
        <p:grpSpPr>
          <a:xfrm>
            <a:off x="6270623" y="1955763"/>
            <a:ext cx="2425700" cy="1263884"/>
            <a:chOff x="6270623" y="3105834"/>
            <a:chExt cx="2425700" cy="12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73E18-28A6-CF4B-B02C-B91512068A6C}"/>
                </a:ext>
              </a:extLst>
            </p:cNvPr>
            <p:cNvSpPr txBox="1"/>
            <p:nvPr/>
          </p:nvSpPr>
          <p:spPr>
            <a:xfrm>
              <a:off x="6270623" y="3105834"/>
              <a:ext cx="2354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posible que la salida real de la red sea: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5113B5-BA73-3141-80D2-571CD3875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623" y="4026818"/>
              <a:ext cx="2425700" cy="3429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C665CED-F1DE-184B-ABB1-9EE77A770007}"/>
              </a:ext>
            </a:extLst>
          </p:cNvPr>
          <p:cNvSpPr txBox="1"/>
          <p:nvPr/>
        </p:nvSpPr>
        <p:spPr>
          <a:xfrm>
            <a:off x="6031477" y="3404848"/>
            <a:ext cx="2978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el máximo de la salida es el tercer elemento, entonces la clasificación será </a:t>
            </a:r>
            <a:r>
              <a:rPr lang="es-ES_tradnl" b="1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Clase ‘3’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7CE7A-422C-6D43-BF61-3E71C17B51C0}"/>
              </a:ext>
            </a:extLst>
          </p:cNvPr>
          <p:cNvGrpSpPr/>
          <p:nvPr/>
        </p:nvGrpSpPr>
        <p:grpSpPr>
          <a:xfrm>
            <a:off x="6086835" y="4804826"/>
            <a:ext cx="2978870" cy="1829999"/>
            <a:chOff x="6086835" y="4804826"/>
            <a:chExt cx="2978870" cy="1829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77B098-6893-3042-B367-2E5A929F6E84}"/>
                </a:ext>
              </a:extLst>
            </p:cNvPr>
            <p:cNvSpPr txBox="1"/>
            <p:nvPr/>
          </p:nvSpPr>
          <p:spPr>
            <a:xfrm>
              <a:off x="6086835" y="4804826"/>
              <a:ext cx="29788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el entrenamiento se debe minimizar una función objetivo del tipo: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F0F80B-E1CB-6A44-BEC2-2307C0AA1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35"/>
            <a:stretch/>
          </p:blipFill>
          <p:spPr>
            <a:xfrm>
              <a:off x="6099535" y="5787429"/>
              <a:ext cx="2688865" cy="84739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8E77D0-A35D-9C4D-A4A8-879EA91FF438}"/>
              </a:ext>
            </a:extLst>
          </p:cNvPr>
          <p:cNvGrpSpPr/>
          <p:nvPr/>
        </p:nvGrpSpPr>
        <p:grpSpPr>
          <a:xfrm>
            <a:off x="742950" y="5662310"/>
            <a:ext cx="4856571" cy="923330"/>
            <a:chOff x="742950" y="5662310"/>
            <a:chExt cx="4856571" cy="92333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5DA8E4-2845-5544-B2A4-E3F3C441EE69}"/>
                </a:ext>
              </a:extLst>
            </p:cNvPr>
            <p:cNvGrpSpPr/>
            <p:nvPr/>
          </p:nvGrpSpPr>
          <p:grpSpPr>
            <a:xfrm>
              <a:off x="812799" y="5662310"/>
              <a:ext cx="4786722" cy="923330"/>
              <a:chOff x="812799" y="5662310"/>
              <a:chExt cx="4786722" cy="92333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C39DC5-5DD1-5549-A6D3-5285041D7A1A}"/>
                  </a:ext>
                </a:extLst>
              </p:cNvPr>
              <p:cNvSpPr txBox="1"/>
              <p:nvPr/>
            </p:nvSpPr>
            <p:spPr>
              <a:xfrm>
                <a:off x="1017832" y="5662310"/>
                <a:ext cx="4581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Parámetros (pesos y ‘</a:t>
                </a:r>
                <a:r>
                  <a:rPr lang="es-ES_tradnl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’ de todas las capas)</a:t>
                </a:r>
              </a:p>
              <a:p>
                <a:endPara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Número de muestras del set de entrenamiento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972A868-8C20-3B4C-B988-5B2B5AA7C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99" y="5772150"/>
                <a:ext cx="180000" cy="198000"/>
              </a:xfrm>
              <a:prstGeom prst="rect">
                <a:avLst/>
              </a:prstGeom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46B447-4D88-8742-8020-CFA897DD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2950" y="6254750"/>
              <a:ext cx="266700" cy="215900"/>
            </a:xfrm>
            <a:prstGeom prst="rect">
              <a:avLst/>
            </a:prstGeom>
          </p:spPr>
        </p:pic>
      </p:grp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A68C3C5D-7441-8B4B-A027-52F503DD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58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98E2A-D6A3-8C42-969C-96F02F9FF61E}"/>
              </a:ext>
            </a:extLst>
          </p:cNvPr>
          <p:cNvSpPr txBox="1"/>
          <p:nvPr/>
        </p:nvSpPr>
        <p:spPr>
          <a:xfrm>
            <a:off x="5388319" y="4964315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ejemplo hay 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2x6 + 6x3 = 30 pesos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6+3 = 9 ‘</a:t>
            </a:r>
            <a:r>
              <a:rPr lang="es-ES_tradnl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decir, 39 parámetros a estimar en el entrenamiento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3352-CD11-A04C-BD32-212DEAF8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1217445-7FCD-144A-AF40-C8AC1FC4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7661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54F5-B631-174C-8F53-5451DD0D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4480AD5-40EA-674F-ACEC-B6D4CE75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028986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90AA9-2014-524C-82A1-9A540E0C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67"/>
            <a:ext cx="9144000" cy="56772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2DCDF-59FC-484D-BEBA-2ACA431A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F563F42-0312-D645-93EB-9C35FD84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40176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8130C-EDDF-A34F-9F9A-D0D53279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16"/>
            <a:ext cx="9144000" cy="6770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B5284-F353-B241-89CF-1608BFA2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0BB33B8-F6B4-3C4D-A7D7-BC795E34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42737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A814B-496F-6E48-84E4-15DFBD8E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9" y="0"/>
            <a:ext cx="8940922" cy="685800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F959FE1D-1CBD-CE47-A069-B541BD9D087C}"/>
              </a:ext>
            </a:extLst>
          </p:cNvPr>
          <p:cNvSpPr/>
          <p:nvPr/>
        </p:nvSpPr>
        <p:spPr>
          <a:xfrm>
            <a:off x="4290158" y="3086973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7D30C4-1819-4541-BF7E-0BBAC639CFC1}"/>
              </a:ext>
            </a:extLst>
          </p:cNvPr>
          <p:cNvGrpSpPr/>
          <p:nvPr/>
        </p:nvGrpSpPr>
        <p:grpSpPr>
          <a:xfrm>
            <a:off x="4572000" y="561701"/>
            <a:ext cx="4464654" cy="2638699"/>
            <a:chOff x="4572000" y="561701"/>
            <a:chExt cx="4464654" cy="26386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2C38E4-53D2-F941-9835-D861CD1839A2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DC8F5D-1604-764E-B204-287C8B81B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F179A1-8F1F-B34A-A4B9-C33A7896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7FC7C4-9A17-8E4A-A747-7CF01F37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E29F68-606C-CA48-8D13-341F69CCF8FF}"/>
                </a:ext>
              </a:extLst>
            </p:cNvPr>
            <p:cNvCxnSpPr/>
            <p:nvPr/>
          </p:nvCxnSpPr>
          <p:spPr>
            <a:xfrm flipV="1">
              <a:off x="4572000" y="2324100"/>
              <a:ext cx="2052654" cy="876300"/>
            </a:xfrm>
            <a:prstGeom prst="straightConnector1">
              <a:avLst/>
            </a:prstGeom>
            <a:ln w="38100">
              <a:solidFill>
                <a:srgbClr val="FF93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E0FFF906-19B0-814A-AAB8-4308C25FBDDF}"/>
                </a:ext>
              </a:extLst>
            </p:cNvPr>
            <p:cNvSpPr/>
            <p:nvPr/>
          </p:nvSpPr>
          <p:spPr>
            <a:xfrm>
              <a:off x="6722387" y="580751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4CA7AD-9E94-324D-8824-96644F1F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5C23913-C7FE-3C44-850F-BBFE8286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3552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2AE1D5-65E0-9C44-B831-DE6BA254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1832B8D4-3598-6D4F-8D92-3D8E1020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CD818-2C9B-F529-307E-90EDA536D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84793-94C5-D0CC-E8A4-C2856064D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1045443" y="2347195"/>
            <a:ext cx="1085882" cy="2717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2A41C7-0251-B8A1-7F9F-E2537B249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E83D48-4993-7601-0867-649272247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61B2196-6C28-64EA-406C-8B09405B4BD3}"/>
              </a:ext>
            </a:extLst>
          </p:cNvPr>
          <p:cNvGrpSpPr/>
          <p:nvPr/>
        </p:nvGrpSpPr>
        <p:grpSpPr>
          <a:xfrm>
            <a:off x="335906" y="2726248"/>
            <a:ext cx="1381285" cy="1536845"/>
            <a:chOff x="335906" y="2726248"/>
            <a:chExt cx="1381285" cy="153684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2682246-3A19-3CC4-348A-D3A25084B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906" y="3471085"/>
              <a:ext cx="557137" cy="163299"/>
            </a:xfrm>
            <a:prstGeom prst="rect">
              <a:avLst/>
            </a:prstGeom>
          </p:spPr>
        </p:pic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0EBBCC42-45EB-0557-3F0C-D8D109007A05}"/>
                </a:ext>
              </a:extLst>
            </p:cNvPr>
            <p:cNvSpPr/>
            <p:nvPr/>
          </p:nvSpPr>
          <p:spPr>
            <a:xfrm>
              <a:off x="1177156" y="2726248"/>
              <a:ext cx="147144" cy="1530442"/>
            </a:xfrm>
            <a:prstGeom prst="leftBracket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4956288D-C6D5-3FF4-980B-301020567FDB}"/>
                </a:ext>
              </a:extLst>
            </p:cNvPr>
            <p:cNvSpPr/>
            <p:nvPr/>
          </p:nvSpPr>
          <p:spPr>
            <a:xfrm rot="10800000">
              <a:off x="1570047" y="2732651"/>
              <a:ext cx="147144" cy="1530442"/>
            </a:xfrm>
            <a:prstGeom prst="leftBracket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5935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1E96255-B616-5942-BAE5-2112637F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99" y="185528"/>
            <a:ext cx="5534881" cy="68580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B06D0A-38A1-B941-AE58-69A5FED0A667}"/>
              </a:ext>
            </a:extLst>
          </p:cNvPr>
          <p:cNvGrpSpPr/>
          <p:nvPr/>
        </p:nvGrpSpPr>
        <p:grpSpPr>
          <a:xfrm>
            <a:off x="4486031" y="218912"/>
            <a:ext cx="4550623" cy="2851849"/>
            <a:chOff x="4486031" y="218912"/>
            <a:chExt cx="4550623" cy="285184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435D9-4C37-4842-AE48-76DA01F62814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051AD8-F224-2C4E-8507-75E6896D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6031" y="2804061"/>
              <a:ext cx="469900" cy="266700"/>
            </a:xfrm>
            <a:prstGeom prst="rect">
              <a:avLst/>
            </a:prstGeom>
          </p:spPr>
        </p:pic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D39086E6-ED34-DB4E-B085-84D43B8F1AF5}"/>
                </a:ext>
              </a:extLst>
            </p:cNvPr>
            <p:cNvCxnSpPr>
              <a:cxnSpLocks/>
              <a:stCxn id="14" idx="0"/>
              <a:endCxn id="8" idx="0"/>
            </p:cNvCxnSpPr>
            <p:nvPr/>
          </p:nvCxnSpPr>
          <p:spPr>
            <a:xfrm rot="5400000" flipH="1" flipV="1">
              <a:off x="5154637" y="128045"/>
              <a:ext cx="2242360" cy="3109673"/>
            </a:xfrm>
            <a:prstGeom prst="bentConnector3">
              <a:avLst>
                <a:gd name="adj1" fmla="val 110195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08F2EC-391D-C546-A058-6DA6A2EA8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A686EF-93BD-FA48-B865-70569053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9637" y="2151687"/>
              <a:ext cx="1117600" cy="317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85208C-6B96-F649-BA08-248E577CD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B94A1E8A-8341-694B-A448-EDD1A1DD464B}"/>
                </a:ext>
              </a:extLst>
            </p:cNvPr>
            <p:cNvSpPr/>
            <p:nvPr/>
          </p:nvSpPr>
          <p:spPr>
            <a:xfrm>
              <a:off x="7904557" y="218912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E0D96D-228F-214A-9692-6F1ABEE3C0BE}"/>
              </a:ext>
            </a:extLst>
          </p:cNvPr>
          <p:cNvGrpSpPr/>
          <p:nvPr/>
        </p:nvGrpSpPr>
        <p:grpSpPr>
          <a:xfrm>
            <a:off x="4847928" y="2582672"/>
            <a:ext cx="1130255" cy="1781419"/>
            <a:chOff x="4847928" y="2582672"/>
            <a:chExt cx="1130255" cy="178141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136562-288B-2E46-8C60-1CD35768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2695138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BCC9FAE-9D04-9B44-A66F-3E7A957103AB}"/>
                </a:ext>
              </a:extLst>
            </p:cNvPr>
            <p:cNvCxnSpPr>
              <a:cxnSpLocks/>
            </p:cNvCxnSpPr>
            <p:nvPr/>
          </p:nvCxnSpPr>
          <p:spPr>
            <a:xfrm>
              <a:off x="4886325" y="3622675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48892E-411B-5C40-8965-3E998FAE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2611" y="2582672"/>
              <a:ext cx="115801" cy="1158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99B3642-1382-B24D-8D4A-D8889011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2382" y="4248290"/>
              <a:ext cx="115801" cy="11580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09219C-94A5-1E4E-BAE6-D92AEE51583B}"/>
              </a:ext>
            </a:extLst>
          </p:cNvPr>
          <p:cNvGrpSpPr/>
          <p:nvPr/>
        </p:nvGrpSpPr>
        <p:grpSpPr>
          <a:xfrm>
            <a:off x="3336956" y="664715"/>
            <a:ext cx="752647" cy="1314196"/>
            <a:chOff x="2895617" y="2418471"/>
            <a:chExt cx="752647" cy="131419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19AC41-0938-104F-AD76-C65609FC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5BBCC4-1E0C-D947-BF26-CE42D614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2188" y="3580267"/>
              <a:ext cx="241300" cy="15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64FAE-F5BF-DB4C-9E61-953E97BBF606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5F14B4-72C5-BA4D-9D85-D0239E98A87D}"/>
              </a:ext>
            </a:extLst>
          </p:cNvPr>
          <p:cNvGrpSpPr/>
          <p:nvPr/>
        </p:nvGrpSpPr>
        <p:grpSpPr>
          <a:xfrm>
            <a:off x="4701813" y="3656631"/>
            <a:ext cx="854247" cy="625164"/>
            <a:chOff x="4677183" y="3775083"/>
            <a:chExt cx="854247" cy="62516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27FAE0-232D-DC4D-B982-E05236F2BF4B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D677ED-58F3-EF4E-AB9A-053EF39D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A633A-8495-3542-B543-85629DD0A6F1}"/>
                </a:ext>
              </a:extLst>
            </p:cNvPr>
            <p:cNvSpPr txBox="1"/>
            <p:nvPr/>
          </p:nvSpPr>
          <p:spPr>
            <a:xfrm>
              <a:off x="4778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E06743-DBEF-CC43-85B0-DE64329BE4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8352" y="5742940"/>
            <a:ext cx="304800" cy="127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0A4F973-4F4E-9C45-BBB2-38927E8CBE5A}"/>
              </a:ext>
            </a:extLst>
          </p:cNvPr>
          <p:cNvGrpSpPr/>
          <p:nvPr/>
        </p:nvGrpSpPr>
        <p:grpSpPr>
          <a:xfrm>
            <a:off x="4893909" y="3047256"/>
            <a:ext cx="1347372" cy="976747"/>
            <a:chOff x="4847928" y="2985008"/>
            <a:chExt cx="1347372" cy="97674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AB4777B-C315-AF4A-B27E-B391534F6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3053386"/>
              <a:ext cx="1144818" cy="325268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4CDBC83-F61D-E94F-AD32-C95FABED8147}"/>
                </a:ext>
              </a:extLst>
            </p:cNvPr>
            <p:cNvCxnSpPr>
              <a:cxnSpLocks/>
            </p:cNvCxnSpPr>
            <p:nvPr/>
          </p:nvCxnSpPr>
          <p:spPr>
            <a:xfrm>
              <a:off x="4847928" y="3498179"/>
              <a:ext cx="1144818" cy="369099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CA44A3-D15C-9944-B9E8-305B2808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499" y="2985008"/>
              <a:ext cx="115801" cy="1158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67E6D54-87F3-CD45-A68A-A4211895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6118" y="3845954"/>
              <a:ext cx="115801" cy="115801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13812-BC0B-7E4E-87CB-41354F77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1D71F4BD-B89B-E24A-871C-430286CC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521252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0A3795A-213E-734A-9D0B-30A3DC7249ED}"/>
              </a:ext>
            </a:extLst>
          </p:cNvPr>
          <p:cNvGrpSpPr/>
          <p:nvPr/>
        </p:nvGrpSpPr>
        <p:grpSpPr>
          <a:xfrm>
            <a:off x="2313170" y="2595373"/>
            <a:ext cx="625306" cy="2105674"/>
            <a:chOff x="2313170" y="2595373"/>
            <a:chExt cx="625306" cy="21056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B561E3-CF6C-E44A-8ECC-DF810BB96079}"/>
                </a:ext>
              </a:extLst>
            </p:cNvPr>
            <p:cNvSpPr txBox="1"/>
            <p:nvPr/>
          </p:nvSpPr>
          <p:spPr>
            <a:xfrm>
              <a:off x="2329014" y="4177827"/>
              <a:ext cx="609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Input 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EEBEBB4-BAAE-784B-98B3-56DE469048D3}"/>
                </a:ext>
              </a:extLst>
            </p:cNvPr>
            <p:cNvSpPr/>
            <p:nvPr/>
          </p:nvSpPr>
          <p:spPr>
            <a:xfrm>
              <a:off x="2313170" y="2853515"/>
              <a:ext cx="625033" cy="1232706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1EAAD3-B1B5-8C4D-9368-96519C82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364" y="2595373"/>
              <a:ext cx="215900" cy="152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C85ED0-D73C-0C4D-B872-65192A510EC0}"/>
              </a:ext>
            </a:extLst>
          </p:cNvPr>
          <p:cNvGrpSpPr/>
          <p:nvPr/>
        </p:nvGrpSpPr>
        <p:grpSpPr>
          <a:xfrm>
            <a:off x="3831377" y="406595"/>
            <a:ext cx="2125752" cy="6350079"/>
            <a:chOff x="3831377" y="406595"/>
            <a:chExt cx="2125752" cy="63500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CCAAF-D556-9240-94F3-647917C4B29D}"/>
                </a:ext>
              </a:extLst>
            </p:cNvPr>
            <p:cNvSpPr txBox="1"/>
            <p:nvPr/>
          </p:nvSpPr>
          <p:spPr>
            <a:xfrm>
              <a:off x="3862454" y="6233454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BDC017-615D-2B41-8592-053BB6CC0C87}"/>
                </a:ext>
              </a:extLst>
            </p:cNvPr>
            <p:cNvSpPr txBox="1"/>
            <p:nvPr/>
          </p:nvSpPr>
          <p:spPr>
            <a:xfrm>
              <a:off x="5360377" y="4701047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2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757422F-B269-F248-8325-1319B20C89AD}"/>
                </a:ext>
              </a:extLst>
            </p:cNvPr>
            <p:cNvSpPr/>
            <p:nvPr/>
          </p:nvSpPr>
          <p:spPr>
            <a:xfrm>
              <a:off x="3831377" y="670873"/>
              <a:ext cx="625033" cy="5442388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91888FF-93F2-9F48-8E0E-C68DEBC35929}"/>
                </a:ext>
              </a:extLst>
            </p:cNvPr>
            <p:cNvSpPr/>
            <p:nvPr/>
          </p:nvSpPr>
          <p:spPr>
            <a:xfrm>
              <a:off x="5332096" y="2300297"/>
              <a:ext cx="625033" cy="2281130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BBAA461-6D26-E445-8278-491D6E33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8361" y="406595"/>
              <a:ext cx="203200" cy="152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B1944E2-89ED-D748-89D0-563A94029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1952" y="2066254"/>
              <a:ext cx="215900" cy="152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4AB0E2-AAFC-F045-BDAA-0AB0B9254691}"/>
              </a:ext>
            </a:extLst>
          </p:cNvPr>
          <p:cNvGrpSpPr/>
          <p:nvPr/>
        </p:nvGrpSpPr>
        <p:grpSpPr>
          <a:xfrm>
            <a:off x="6851984" y="2253162"/>
            <a:ext cx="702435" cy="2567373"/>
            <a:chOff x="6851984" y="2253162"/>
            <a:chExt cx="702435" cy="25673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DDEF1A-895E-DF46-9FF8-6EF1D0723DD6}"/>
                </a:ext>
              </a:extLst>
            </p:cNvPr>
            <p:cNvSpPr txBox="1"/>
            <p:nvPr/>
          </p:nvSpPr>
          <p:spPr>
            <a:xfrm>
              <a:off x="6851984" y="4297315"/>
              <a:ext cx="702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Output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17747D7-BBA4-D849-902B-7B69FA55FFA2}"/>
                </a:ext>
              </a:extLst>
            </p:cNvPr>
            <p:cNvSpPr/>
            <p:nvPr/>
          </p:nvSpPr>
          <p:spPr>
            <a:xfrm>
              <a:off x="6884896" y="2510429"/>
              <a:ext cx="625033" cy="1841613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43608A-C58A-744E-87F6-1B888257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7108" y="2253162"/>
              <a:ext cx="215900" cy="1524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2449025-A5D8-084A-BACC-1E2CBFDA9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60" y="350319"/>
            <a:ext cx="2749550" cy="2101850"/>
          </a:xfrm>
          <a:prstGeom prst="rect">
            <a:avLst/>
          </a:prstGeom>
          <a:ln w="25400">
            <a:solidFill>
              <a:srgbClr val="FF9300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1FDEDD5-8281-AE45-B068-BDDEF2F16544}"/>
              </a:ext>
            </a:extLst>
          </p:cNvPr>
          <p:cNvGrpSpPr/>
          <p:nvPr/>
        </p:nvGrpSpPr>
        <p:grpSpPr>
          <a:xfrm>
            <a:off x="6454441" y="272960"/>
            <a:ext cx="2536106" cy="2132602"/>
            <a:chOff x="6454441" y="272960"/>
            <a:chExt cx="2536106" cy="21326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3725507-729A-F34D-B0F5-84396D59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4441" y="272960"/>
              <a:ext cx="2535499" cy="1875335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639D2F-5C93-C94E-BF30-620835FA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3647" y="2215062"/>
              <a:ext cx="596900" cy="1905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722C43-3B69-FD42-AE97-A522C982942A}"/>
              </a:ext>
            </a:extLst>
          </p:cNvPr>
          <p:cNvGrpSpPr/>
          <p:nvPr/>
        </p:nvGrpSpPr>
        <p:grpSpPr>
          <a:xfrm>
            <a:off x="356824" y="4177827"/>
            <a:ext cx="2812609" cy="2435416"/>
            <a:chOff x="356824" y="4177827"/>
            <a:chExt cx="2812609" cy="24354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E1B865-FF4F-3546-BBC7-99E23A7A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6824" y="4177827"/>
              <a:ext cx="1704013" cy="2435416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2AFBC65-9E8D-6240-B925-23500190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6133" y="6438444"/>
              <a:ext cx="1003300" cy="1651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038D6BE-5D1B-F643-AC96-82392AE725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228" y="2579133"/>
            <a:ext cx="481423" cy="1718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D062A-B76C-D149-BDAB-0E58E8C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1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EDEF4C2-0542-5347-B209-76CA657F36E7}"/>
              </a:ext>
            </a:extLst>
          </p:cNvPr>
          <p:cNvGrpSpPr/>
          <p:nvPr/>
        </p:nvGrpSpPr>
        <p:grpSpPr>
          <a:xfrm>
            <a:off x="2771129" y="4754522"/>
            <a:ext cx="1392401" cy="241300"/>
            <a:chOff x="2694929" y="2808696"/>
            <a:chExt cx="1392401" cy="2413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4E3B00C-F7E6-154C-B2D9-7638BBD27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929" y="2916109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65B9D5-88E6-B14A-B000-5B343235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430" y="2808696"/>
              <a:ext cx="342900" cy="2413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69AE237-8A16-8648-8ECF-C2BBD62C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53" y="4754522"/>
            <a:ext cx="1092200" cy="241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6DC969E-2655-304A-BE4B-986779E653D6}"/>
              </a:ext>
            </a:extLst>
          </p:cNvPr>
          <p:cNvGrpSpPr/>
          <p:nvPr/>
        </p:nvGrpSpPr>
        <p:grpSpPr>
          <a:xfrm>
            <a:off x="4218929" y="4754521"/>
            <a:ext cx="1458626" cy="241300"/>
            <a:chOff x="4218929" y="2808695"/>
            <a:chExt cx="1458626" cy="2413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EFB0A0-4D3C-304F-8021-A454BA8E1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929" y="2905220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79AAC2-32EE-F849-A8C9-CBB0B3EB7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955" y="2808695"/>
              <a:ext cx="355600" cy="2413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73CDCB-D69C-324A-9B8F-3814CD525ECF}"/>
              </a:ext>
            </a:extLst>
          </p:cNvPr>
          <p:cNvGrpSpPr/>
          <p:nvPr/>
        </p:nvGrpSpPr>
        <p:grpSpPr>
          <a:xfrm>
            <a:off x="5830020" y="4684135"/>
            <a:ext cx="2293817" cy="355600"/>
            <a:chOff x="5868120" y="2738309"/>
            <a:chExt cx="2293817" cy="35560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0BA57F-BCDA-674A-BAF5-FF10580A4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120" y="2905223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FB6AA3-9194-F642-B733-981CBAD6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37" y="2738309"/>
              <a:ext cx="1092200" cy="355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D676A4-630F-084B-8441-1D17C7E6B47C}"/>
              </a:ext>
            </a:extLst>
          </p:cNvPr>
          <p:cNvGrpSpPr/>
          <p:nvPr/>
        </p:nvGrpSpPr>
        <p:grpSpPr>
          <a:xfrm>
            <a:off x="2271230" y="5407480"/>
            <a:ext cx="1816100" cy="773608"/>
            <a:chOff x="2271230" y="5407480"/>
            <a:chExt cx="1816100" cy="77360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E28151-1D8B-5D4B-B212-C7E0751DC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1230" y="5407480"/>
              <a:ext cx="1816100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4631B4E-AECD-A042-B00C-21C94E35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1230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5CB8C9-52F6-3F4D-810A-AC0DCBFD1478}"/>
              </a:ext>
            </a:extLst>
          </p:cNvPr>
          <p:cNvGrpSpPr/>
          <p:nvPr/>
        </p:nvGrpSpPr>
        <p:grpSpPr>
          <a:xfrm>
            <a:off x="4681577" y="5374823"/>
            <a:ext cx="1816100" cy="806265"/>
            <a:chOff x="4529177" y="5374823"/>
            <a:chExt cx="1816100" cy="80626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31F3B8-2D88-B64F-9C11-96D97CE7B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9177" y="5374823"/>
              <a:ext cx="1816100" cy="228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814F4C-DE32-7D46-8535-CF03C96E9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0953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99D42E-AA71-9941-96CA-A57D0FAC0B3F}"/>
              </a:ext>
            </a:extLst>
          </p:cNvPr>
          <p:cNvGrpSpPr/>
          <p:nvPr/>
        </p:nvGrpSpPr>
        <p:grpSpPr>
          <a:xfrm>
            <a:off x="7104464" y="5407480"/>
            <a:ext cx="1816100" cy="863045"/>
            <a:chOff x="6952064" y="5407480"/>
            <a:chExt cx="1816100" cy="8630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EFE7EE-5EF1-1D47-A876-F25E8CC3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2064" y="5407480"/>
              <a:ext cx="1816100" cy="2286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609B64-739A-9242-9763-1E2F080E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06237" y="6003825"/>
              <a:ext cx="1155700" cy="266700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110CCF9-FC0B-FC44-8A63-4F98421EAC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A339BFA-F090-2540-85B8-7B99F40661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ABB3976-7008-4F4B-9C21-5CEDDD1809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078C103-905C-B04D-ABFA-1701C1B444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4451946-4BD7-2740-BEA3-600DC0587A91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849C15-3D3A-2441-998D-45C31AAC63A1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2B24C9A-063C-8346-8C5A-35407A03B764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0878CD3-1723-3D41-AD36-B1CC2125BA4A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C1D23-5BDD-1349-BA47-AEC2D921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D0C04F4D-FF53-D942-AAEE-1397BA95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9629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906" y="5079451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220" y="5843018"/>
            <a:ext cx="2120900" cy="723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93BB40-F71A-044A-984C-3AC35EBB9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832" y="6156033"/>
            <a:ext cx="1996679" cy="355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8BE673-C05B-E14F-A279-14C6B6FAC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53E37-B503-2244-958B-11CFC3068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43C527-1D25-2B44-9CC3-F86579C87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2F965-4619-E24B-A727-657288AF9E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8CF084-A749-A24A-9534-DD9A3C28E33C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DDE6A9E-F9F4-D64C-9488-CAB4874D01AC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2C5A33-1517-BF41-B5AA-6F7431BE78F0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27FEFC-420A-374C-8791-01333EF974BE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BF2E0-B627-8649-AFAD-F8DF04EAB2E0}"/>
              </a:ext>
            </a:extLst>
          </p:cNvPr>
          <p:cNvGrpSpPr/>
          <p:nvPr/>
        </p:nvGrpSpPr>
        <p:grpSpPr>
          <a:xfrm>
            <a:off x="1497353" y="4684135"/>
            <a:ext cx="6626484" cy="355600"/>
            <a:chOff x="1497353" y="4684135"/>
            <a:chExt cx="6626484" cy="3556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6E0EEB-5202-7D44-9D81-E55C4694248B}"/>
                </a:ext>
              </a:extLst>
            </p:cNvPr>
            <p:cNvGrpSpPr/>
            <p:nvPr/>
          </p:nvGrpSpPr>
          <p:grpSpPr>
            <a:xfrm>
              <a:off x="2771129" y="4754522"/>
              <a:ext cx="1392401" cy="241300"/>
              <a:chOff x="2694929" y="2808696"/>
              <a:chExt cx="1392401" cy="24130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C21BDE1-9FE0-B245-B192-2F287C90E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4929" y="2916109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81734A9-B948-3544-B4EA-64F27F498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4430" y="2808696"/>
                <a:ext cx="342900" cy="241300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B97481-7C4D-F249-97B0-857F5330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97353" y="4754522"/>
              <a:ext cx="1092200" cy="24130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C8F67B-0224-BE4D-96D2-D34ADA47340B}"/>
                </a:ext>
              </a:extLst>
            </p:cNvPr>
            <p:cNvGrpSpPr/>
            <p:nvPr/>
          </p:nvGrpSpPr>
          <p:grpSpPr>
            <a:xfrm>
              <a:off x="4218929" y="4754521"/>
              <a:ext cx="1458626" cy="241300"/>
              <a:chOff x="4218929" y="2808695"/>
              <a:chExt cx="1458626" cy="24130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DD655C9-CA51-F349-A6C0-873E59CD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929" y="2905220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B22FBB7-BFEF-B64D-A04A-14191C124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1955" y="2808695"/>
                <a:ext cx="355600" cy="2413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966F25-DCCE-E843-A511-EA580C3B4FF0}"/>
                </a:ext>
              </a:extLst>
            </p:cNvPr>
            <p:cNvGrpSpPr/>
            <p:nvPr/>
          </p:nvGrpSpPr>
          <p:grpSpPr>
            <a:xfrm>
              <a:off x="5830020" y="4684135"/>
              <a:ext cx="2293817" cy="355600"/>
              <a:chOff x="5868120" y="2738309"/>
              <a:chExt cx="2293817" cy="355600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BE09815-0CDB-1245-B3D2-31A4D8BB0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120" y="2905223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8F2F0C7-D390-AD48-9EC3-9AC365208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69737" y="2738309"/>
                <a:ext cx="1092200" cy="355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5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088821-2A65-3D40-8B42-9E0551C0EE6F}"/>
              </a:ext>
            </a:extLst>
          </p:cNvPr>
          <p:cNvSpPr/>
          <p:nvPr/>
        </p:nvSpPr>
        <p:spPr>
          <a:xfrm>
            <a:off x="3824771" y="1737000"/>
            <a:ext cx="1692000" cy="1692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E3B00C-F7E6-154C-B2D9-7638BBD27C97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926505" y="2583000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B36C1-3C36-EF41-A979-21374FB54B67}"/>
              </a:ext>
            </a:extLst>
          </p:cNvPr>
          <p:cNvCxnSpPr>
            <a:cxnSpLocks/>
          </p:cNvCxnSpPr>
          <p:nvPr/>
        </p:nvCxnSpPr>
        <p:spPr>
          <a:xfrm flipV="1">
            <a:off x="5521168" y="258492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82F5889-FB61-C44F-966B-F759FAA6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00" y="2516711"/>
            <a:ext cx="2159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6E04D-4169-8747-808C-81DD18D6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06" y="2505136"/>
            <a:ext cx="44450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5808F-2A30-E841-9214-EB980326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164" y="2501993"/>
            <a:ext cx="3683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0AD51-C5B6-3543-93A9-5C6C7769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155" y="2501993"/>
            <a:ext cx="241300" cy="20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D6F585-BF49-394E-A51D-C36F5A4215DC}"/>
              </a:ext>
            </a:extLst>
          </p:cNvPr>
          <p:cNvCxnSpPr>
            <a:cxnSpLocks/>
          </p:cNvCxnSpPr>
          <p:nvPr/>
        </p:nvCxnSpPr>
        <p:spPr>
          <a:xfrm flipV="1">
            <a:off x="7050952" y="2586852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0C1C2-BDF1-E946-83D2-5C5885801DCF}"/>
              </a:ext>
            </a:extLst>
          </p:cNvPr>
          <p:cNvCxnSpPr>
            <a:cxnSpLocks/>
          </p:cNvCxnSpPr>
          <p:nvPr/>
        </p:nvCxnSpPr>
        <p:spPr>
          <a:xfrm flipV="1">
            <a:off x="1315304" y="258299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2D3414-75E4-7A4C-BB04-7C8AFAB02CBF}"/>
              </a:ext>
            </a:extLst>
          </p:cNvPr>
          <p:cNvSpPr txBox="1"/>
          <p:nvPr/>
        </p:nvSpPr>
        <p:spPr>
          <a:xfrm>
            <a:off x="4103104" y="122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800DF-AC23-5249-9535-FC7E01117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696" y="1309398"/>
            <a:ext cx="1524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906" y="3952777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220" y="4879633"/>
            <a:ext cx="2120900" cy="723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2E9F5A-2FF0-B342-84F3-EF2660A76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04" y="2279743"/>
            <a:ext cx="1191950" cy="533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99FA4-58C4-5C4D-9C90-556A2AB9D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688" y="2307005"/>
            <a:ext cx="1031086" cy="603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302984-E99C-EF4D-AE9A-3CA9AABDEB74}"/>
              </a:ext>
            </a:extLst>
          </p:cNvPr>
          <p:cNvSpPr txBox="1"/>
          <p:nvPr/>
        </p:nvSpPr>
        <p:spPr>
          <a:xfrm>
            <a:off x="303885" y="408998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Forward Propagation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9F6524-0BD7-B24D-8052-E1E1B7659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150" y="5772150"/>
            <a:ext cx="1692000" cy="27843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5B8BC63-FD55-3541-A9CE-87FE4F06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C34136E5-3174-9F4C-AFE5-D71F4E25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559203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Training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9BC91D-FF4F-044F-8635-B087828F91A7}"/>
              </a:ext>
            </a:extLst>
          </p:cNvPr>
          <p:cNvGrpSpPr/>
          <p:nvPr/>
        </p:nvGrpSpPr>
        <p:grpSpPr>
          <a:xfrm>
            <a:off x="1054100" y="1655642"/>
            <a:ext cx="5334000" cy="1262114"/>
            <a:chOff x="1054100" y="1655642"/>
            <a:chExt cx="5334000" cy="12621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26F276-A738-1745-9F55-BDF14112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2100" y="1655642"/>
              <a:ext cx="2286000" cy="5781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67D0C4-12D8-E54C-8C11-ABA987F2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400" y="2333068"/>
              <a:ext cx="2171700" cy="5846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054100" y="1666944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necesario estimar:</a:t>
              </a:r>
            </a:p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(los pesos y ‘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 de todas las capas)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A0DFC5-5DE8-E94F-B849-460A5106A687}"/>
              </a:ext>
            </a:extLst>
          </p:cNvPr>
          <p:cNvGrpSpPr/>
          <p:nvPr/>
        </p:nvGrpSpPr>
        <p:grpSpPr>
          <a:xfrm>
            <a:off x="1054100" y="3879556"/>
            <a:ext cx="7493000" cy="1911644"/>
            <a:chOff x="1054100" y="3879556"/>
            <a:chExt cx="7493000" cy="19116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04C11D-5E1C-CD46-87C7-97C49D11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100" y="4165600"/>
              <a:ext cx="6121400" cy="1625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9EF7A-D71C-9643-8912-6E61F07F9623}"/>
                </a:ext>
              </a:extLst>
            </p:cNvPr>
            <p:cNvSpPr txBox="1"/>
            <p:nvPr/>
          </p:nvSpPr>
          <p:spPr>
            <a:xfrm>
              <a:off x="1168400" y="3879556"/>
              <a:ext cx="737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 minimiza entonces la Función Objetivo: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4A774E-518C-1640-B2AE-6532A6449D74}"/>
              </a:ext>
            </a:extLst>
          </p:cNvPr>
          <p:cNvGrpSpPr/>
          <p:nvPr/>
        </p:nvGrpSpPr>
        <p:grpSpPr>
          <a:xfrm>
            <a:off x="5257800" y="5315721"/>
            <a:ext cx="3551903" cy="1348795"/>
            <a:chOff x="5257800" y="5315721"/>
            <a:chExt cx="3551903" cy="1348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D65CB6-1383-F84A-84BD-C7B6F557F94E}"/>
                </a:ext>
              </a:extLst>
            </p:cNvPr>
            <p:cNvGrpSpPr/>
            <p:nvPr/>
          </p:nvGrpSpPr>
          <p:grpSpPr>
            <a:xfrm>
              <a:off x="5257800" y="5315721"/>
              <a:ext cx="2216150" cy="1202115"/>
              <a:chOff x="5257800" y="5315721"/>
              <a:chExt cx="2216150" cy="120211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C3B630-0F52-7C4F-93A9-44E2DCD2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0600" y="5791200"/>
                <a:ext cx="1403350" cy="726636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7CBE9DE-7EA8-0247-BC61-C04D511ED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5315721"/>
                <a:ext cx="812800" cy="67126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64F9FC-793E-E34B-B1FD-78338C91F3E9}"/>
                </a:ext>
              </a:extLst>
            </p:cNvPr>
            <p:cNvSpPr/>
            <p:nvPr/>
          </p:nvSpPr>
          <p:spPr>
            <a:xfrm>
              <a:off x="7580355" y="5741186"/>
              <a:ext cx="12293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Ejemplo de </a:t>
              </a:r>
            </a:p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función de pérdida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22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5ECC85-BDA8-4D4C-95A6-904186CF96F8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D43876-A069-4B45-B687-A810F8B4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F1CF342-0EF2-4043-8ABD-BF62D5EE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599548"/>
            <a:chOff x="1718809" y="2556902"/>
            <a:chExt cx="5808959" cy="259954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9692" y="4158803"/>
              <a:ext cx="868076" cy="8396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599548"/>
              <a:chOff x="1718809" y="2556902"/>
              <a:chExt cx="5808959" cy="259954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1584" y="2556902"/>
                <a:ext cx="606184" cy="113917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3949" y="4616450"/>
                <a:ext cx="540000" cy="54000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0C63F65-DD64-B74F-83A2-875845DD73E7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362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399186"/>
            <a:chOff x="1718809" y="2556902"/>
            <a:chExt cx="5808959" cy="239918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399186"/>
              <a:chOff x="1718809" y="2556902"/>
              <a:chExt cx="5808959" cy="239918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826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555141" y="2556902"/>
            <a:ext cx="5972627" cy="2431208"/>
            <a:chOff x="1555141" y="2556902"/>
            <a:chExt cx="5972627" cy="243120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555141" y="2556902"/>
              <a:ext cx="5972627" cy="2431208"/>
              <a:chOff x="1555141" y="2556902"/>
              <a:chExt cx="5972627" cy="243120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5141" y="4588234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0201" y="288014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4F319F-9099-1A41-A29E-F28A3B64423A}"/>
              </a:ext>
            </a:extLst>
          </p:cNvPr>
          <p:cNvCxnSpPr>
            <a:cxnSpLocks/>
          </p:cNvCxnSpPr>
          <p:nvPr/>
        </p:nvCxnSpPr>
        <p:spPr>
          <a:xfrm flipH="1">
            <a:off x="7032928" y="3011838"/>
            <a:ext cx="244560" cy="45493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6D2A21A-C7CE-AF4F-B419-4E5D334CBD65}"/>
              </a:ext>
            </a:extLst>
          </p:cNvPr>
          <p:cNvSpPr/>
          <p:nvPr/>
        </p:nvSpPr>
        <p:spPr>
          <a:xfrm>
            <a:off x="6999581" y="4179251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3714B8-F6EE-8148-83F0-BAAFCE7A4895}"/>
              </a:ext>
            </a:extLst>
          </p:cNvPr>
          <p:cNvCxnSpPr>
            <a:cxnSpLocks/>
          </p:cNvCxnSpPr>
          <p:nvPr/>
        </p:nvCxnSpPr>
        <p:spPr>
          <a:xfrm flipV="1">
            <a:off x="7036486" y="3429000"/>
            <a:ext cx="0" cy="7920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935BA2-91C4-F94E-A877-7AB945EAAE47}"/>
              </a:ext>
            </a:extLst>
          </p:cNvPr>
          <p:cNvCxnSpPr>
            <a:cxnSpLocks/>
            <a:stCxn id="45" idx="2"/>
          </p:cNvCxnSpPr>
          <p:nvPr/>
        </p:nvCxnSpPr>
        <p:spPr>
          <a:xfrm flipH="1" flipV="1">
            <a:off x="7063208" y="4215251"/>
            <a:ext cx="178280" cy="673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E32A6E-9443-5D41-B366-7256CF91E652}"/>
              </a:ext>
            </a:extLst>
          </p:cNvPr>
          <p:cNvCxnSpPr>
            <a:cxnSpLocks/>
          </p:cNvCxnSpPr>
          <p:nvPr/>
        </p:nvCxnSpPr>
        <p:spPr>
          <a:xfrm flipH="1">
            <a:off x="1971256" y="4893632"/>
            <a:ext cx="211162" cy="22627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F598884-D2DA-9B49-8867-377384F01340}"/>
              </a:ext>
            </a:extLst>
          </p:cNvPr>
          <p:cNvSpPr/>
          <p:nvPr/>
        </p:nvSpPr>
        <p:spPr>
          <a:xfrm>
            <a:off x="1929363" y="5109106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908CF4-E1EB-7642-A527-BF33D283B960}"/>
              </a:ext>
            </a:extLst>
          </p:cNvPr>
          <p:cNvCxnSpPr>
            <a:cxnSpLocks/>
          </p:cNvCxnSpPr>
          <p:nvPr/>
        </p:nvCxnSpPr>
        <p:spPr>
          <a:xfrm>
            <a:off x="2001363" y="5181106"/>
            <a:ext cx="1373182" cy="11506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0E3D39F-0AEF-FF48-B440-9F128FB68145}"/>
              </a:ext>
            </a:extLst>
          </p:cNvPr>
          <p:cNvSpPr txBox="1"/>
          <p:nvPr/>
        </p:nvSpPr>
        <p:spPr>
          <a:xfrm>
            <a:off x="3404749" y="6100941"/>
            <a:ext cx="215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siguiente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7E4A43-06E2-3745-8882-48FEFAC30CB3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19F2EB5-1C2A-124D-9533-3099E2CB4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F603729-9997-4240-BB21-5F8C3442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6CCCDF5-595D-EB43-A138-1B2BC1C2F6C4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E0F6B-C747-8246-B6B2-2DD0C7CEEF8F}"/>
              </a:ext>
            </a:extLst>
          </p:cNvPr>
          <p:cNvGrpSpPr/>
          <p:nvPr/>
        </p:nvGrpSpPr>
        <p:grpSpPr>
          <a:xfrm>
            <a:off x="1608435" y="4215251"/>
            <a:ext cx="5391146" cy="1235058"/>
            <a:chOff x="1608435" y="4215251"/>
            <a:chExt cx="5391146" cy="1235058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9E88872-00CA-B74F-A7B8-D9AC2131A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8435" y="5153935"/>
              <a:ext cx="333660" cy="29637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74196E1-4F2E-104B-BCBB-D4306E9E934B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5914021" y="4215251"/>
              <a:ext cx="1085560" cy="673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7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620DDA-D05B-DF48-9404-ECB46CF8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528642"/>
            <a:ext cx="2286000" cy="578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16842E-B522-384E-AE55-4D8A0985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206068"/>
            <a:ext cx="2171700" cy="584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9C4FBB-30FB-0244-9774-5E8B6E5C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3429000"/>
            <a:ext cx="45339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1499C-777E-D84E-811E-CF979B00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4241800"/>
            <a:ext cx="3949700" cy="685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BE4A46-1D62-5542-A60A-79D13A527F57}"/>
              </a:ext>
            </a:extLst>
          </p:cNvPr>
          <p:cNvSpPr txBox="1"/>
          <p:nvPr/>
        </p:nvSpPr>
        <p:spPr>
          <a:xfrm>
            <a:off x="1263650" y="1571694"/>
            <a:ext cx="402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Inicio de los parámetros con valores aleatorios: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838566-E669-9843-9D1B-9B07C5D97D95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336A-3E20-EE4D-98E0-AFF673A5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E790ED4-5120-DC46-8130-E609F934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0685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5223003" y="218912"/>
            <a:ext cx="3813651" cy="2754789"/>
            <a:chOff x="5223003" y="218912"/>
            <a:chExt cx="3813651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5223003" y="218912"/>
              <a:ext cx="3813651" cy="2754789"/>
              <a:chOff x="5223003" y="218912"/>
              <a:chExt cx="3813651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stCxn id="55" idx="0"/>
                <a:endCxn id="45" idx="0"/>
              </p:cNvCxnSpPr>
              <p:nvPr/>
            </p:nvCxnSpPr>
            <p:spPr>
              <a:xfrm rot="5400000" flipH="1" flipV="1">
                <a:off x="5548187" y="236517"/>
                <a:ext cx="1957283" cy="2607652"/>
              </a:xfrm>
              <a:prstGeom prst="bentConnector3">
                <a:avLst>
                  <a:gd name="adj1" fmla="val 111679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8052" y="2518984"/>
            <a:ext cx="469900" cy="2667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2AE1D5-65E0-9C44-B831-DE6BA254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1832B8D4-3598-6D4F-8D92-3D8E1020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CD818-2C9B-F529-307E-90EDA536D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84793-94C5-D0CC-E8A4-C2856064D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1045443" y="2347195"/>
            <a:ext cx="1085882" cy="2717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2A41C7-0251-B8A1-7F9F-E2537B249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E83D48-4993-7601-0867-649272247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85130"/>
          <a:stretch/>
        </p:blipFill>
        <p:spPr>
          <a:xfrm>
            <a:off x="893043" y="2194795"/>
            <a:ext cx="1085882" cy="27178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61B2196-6C28-64EA-406C-8B09405B4BD3}"/>
              </a:ext>
            </a:extLst>
          </p:cNvPr>
          <p:cNvGrpSpPr/>
          <p:nvPr/>
        </p:nvGrpSpPr>
        <p:grpSpPr>
          <a:xfrm>
            <a:off x="335906" y="2726248"/>
            <a:ext cx="1381285" cy="1536845"/>
            <a:chOff x="335906" y="2726248"/>
            <a:chExt cx="1381285" cy="153684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2682246-3A19-3CC4-348A-D3A25084B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906" y="3471085"/>
              <a:ext cx="557137" cy="163299"/>
            </a:xfrm>
            <a:prstGeom prst="rect">
              <a:avLst/>
            </a:prstGeom>
          </p:spPr>
        </p:pic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0EBBCC42-45EB-0557-3F0C-D8D109007A05}"/>
                </a:ext>
              </a:extLst>
            </p:cNvPr>
            <p:cNvSpPr/>
            <p:nvPr/>
          </p:nvSpPr>
          <p:spPr>
            <a:xfrm>
              <a:off x="1177156" y="2726248"/>
              <a:ext cx="147144" cy="1530442"/>
            </a:xfrm>
            <a:prstGeom prst="leftBracket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4956288D-C6D5-3FF4-980B-301020567FDB}"/>
                </a:ext>
              </a:extLst>
            </p:cNvPr>
            <p:cNvSpPr/>
            <p:nvPr/>
          </p:nvSpPr>
          <p:spPr>
            <a:xfrm rot="10800000">
              <a:off x="1570047" y="2732651"/>
              <a:ext cx="147144" cy="1530442"/>
            </a:xfrm>
            <a:prstGeom prst="leftBracket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E2BE45-DE13-9045-BFD1-F0102FDD2F3C}"/>
              </a:ext>
            </a:extLst>
          </p:cNvPr>
          <p:cNvSpPr txBox="1"/>
          <p:nvPr/>
        </p:nvSpPr>
        <p:spPr>
          <a:xfrm>
            <a:off x="4516951" y="3189512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600" dirty="0"/>
              <a:t>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DDA7F4-2BD3-6251-F2BE-3CDE6950AAAB}"/>
              </a:ext>
            </a:extLst>
          </p:cNvPr>
          <p:cNvSpPr/>
          <p:nvPr/>
        </p:nvSpPr>
        <p:spPr>
          <a:xfrm>
            <a:off x="5426439" y="3299567"/>
            <a:ext cx="634063" cy="4569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22" name="Picture 21" descr="A black letter z on a white background&#10;&#10;Description automatically generated">
            <a:extLst>
              <a:ext uri="{FF2B5EF4-FFF2-40B4-BE49-F238E27FC236}">
                <a16:creationId xmlns:a16="http://schemas.microsoft.com/office/drawing/2014/main" id="{F5F4E8E6-3B49-B1BB-2A10-F20E8C575F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6339" y="3246313"/>
            <a:ext cx="180697" cy="224064"/>
          </a:xfrm>
          <a:prstGeom prst="rect">
            <a:avLst/>
          </a:prstGeom>
        </p:spPr>
      </p:pic>
      <p:pic>
        <p:nvPicPr>
          <p:cNvPr id="24" name="Picture 23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F3105D4F-DC15-E2F5-17A8-D81E10F2DF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68371" y="3309238"/>
            <a:ext cx="543333" cy="433092"/>
          </a:xfrm>
          <a:prstGeom prst="rect">
            <a:avLst/>
          </a:prstGeom>
        </p:spPr>
      </p:pic>
      <p:sp>
        <p:nvSpPr>
          <p:cNvPr id="34" name="Triangle 33">
            <a:extLst>
              <a:ext uri="{FF2B5EF4-FFF2-40B4-BE49-F238E27FC236}">
                <a16:creationId xmlns:a16="http://schemas.microsoft.com/office/drawing/2014/main" id="{96506236-6921-8288-5248-FD91ED6767AF}"/>
              </a:ext>
            </a:extLst>
          </p:cNvPr>
          <p:cNvSpPr/>
          <p:nvPr/>
        </p:nvSpPr>
        <p:spPr>
          <a:xfrm rot="5400000">
            <a:off x="5345829" y="3470187"/>
            <a:ext cx="69136" cy="78351"/>
          </a:xfrm>
          <a:prstGeom prst="triangl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903039C2-D225-AE73-4A11-9B69638C68FC}"/>
              </a:ext>
            </a:extLst>
          </p:cNvPr>
          <p:cNvSpPr/>
          <p:nvPr/>
        </p:nvSpPr>
        <p:spPr>
          <a:xfrm rot="5400000">
            <a:off x="5071501" y="2036313"/>
            <a:ext cx="361543" cy="1916495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AB63369-9A34-6709-9BA5-03DA08B4A186}"/>
              </a:ext>
            </a:extLst>
          </p:cNvPr>
          <p:cNvSpPr/>
          <p:nvPr/>
        </p:nvSpPr>
        <p:spPr>
          <a:xfrm>
            <a:off x="4038732" y="2292595"/>
            <a:ext cx="2412000" cy="2412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5-point Star 37">
            <a:extLst>
              <a:ext uri="{FF2B5EF4-FFF2-40B4-BE49-F238E27FC236}">
                <a16:creationId xmlns:a16="http://schemas.microsoft.com/office/drawing/2014/main" id="{AFEF9188-8730-AE41-683E-DADCAB15E8CD}"/>
              </a:ext>
            </a:extLst>
          </p:cNvPr>
          <p:cNvSpPr/>
          <p:nvPr/>
        </p:nvSpPr>
        <p:spPr>
          <a:xfrm>
            <a:off x="4235694" y="2250114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15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ECE29-3119-3647-BCA3-7D6B08219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7"/>
          <a:stretch/>
        </p:blipFill>
        <p:spPr>
          <a:xfrm>
            <a:off x="2089150" y="3983164"/>
            <a:ext cx="4965700" cy="2655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4221B-CF33-AD44-8C9F-F925348FB0AC}"/>
              </a:ext>
            </a:extLst>
          </p:cNvPr>
          <p:cNvGrpSpPr/>
          <p:nvPr/>
        </p:nvGrpSpPr>
        <p:grpSpPr>
          <a:xfrm>
            <a:off x="1266441" y="1586583"/>
            <a:ext cx="5572019" cy="2396581"/>
            <a:chOff x="1723641" y="4052421"/>
            <a:chExt cx="5572019" cy="2396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723641" y="4052421"/>
              <a:ext cx="5572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 Forward 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Propagation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para cada muestra: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6E036C-206A-B847-8094-51356228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9311" y="4454277"/>
              <a:ext cx="3675185" cy="1047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E174C-B6D8-D74B-BE96-8BA1DE16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0026" y="5390802"/>
              <a:ext cx="1816100" cy="698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347390-FEE7-184E-BB60-5D0CD13A3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3463" y="6283902"/>
              <a:ext cx="914400" cy="165100"/>
            </a:xfrm>
            <a:prstGeom prst="rect">
              <a:avLst/>
            </a:prstGeom>
          </p:spPr>
        </p:pic>
      </p:grp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323B5F7-2FC3-E34A-A453-88023665ED8F}"/>
              </a:ext>
            </a:extLst>
          </p:cNvPr>
          <p:cNvSpPr/>
          <p:nvPr/>
        </p:nvSpPr>
        <p:spPr>
          <a:xfrm>
            <a:off x="3815513" y="4920380"/>
            <a:ext cx="1785187" cy="781050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70EAB8-2B7B-5544-9988-B6EBCC3EFA0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8C3AD-7DC6-6644-B4EB-43FA6511F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4165600"/>
            <a:ext cx="1003300" cy="165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EC77C-E144-5041-B7EB-CA9DA1C1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943AF6F-75C7-3241-935C-5563A4D0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3649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Cálculo de las derivadas parciales: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95CF8-59B2-0F4F-8379-4007CC3C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6" y="2604790"/>
            <a:ext cx="5290736" cy="14160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5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Actualización de los parámetros usando un ‘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  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1A91-D22D-E745-A0A7-CB5EA663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060700"/>
            <a:ext cx="57531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8FC21-B989-AA47-9B9F-F3771D62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2139950"/>
            <a:ext cx="190500" cy="139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BD15D4-C897-D94F-9374-120E595BA87D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49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606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Repetir desde el paso  2  hasta converger: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1E1BC-1B33-6441-9163-005C2179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028950"/>
            <a:ext cx="4381500" cy="800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4AB396-F7CA-5F40-B573-DDA551018CD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71EAD-C0A6-9646-A4A1-EAEA39E69421}"/>
              </a:ext>
            </a:extLst>
          </p:cNvPr>
          <p:cNvSpPr/>
          <p:nvPr/>
        </p:nvSpPr>
        <p:spPr>
          <a:xfrm>
            <a:off x="4324350" y="16246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C56AF-418C-8D4A-A80B-0854FFE29C64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</p:spTree>
    <p:extLst>
      <p:ext uri="{BB962C8B-B14F-4D97-AF65-F5344CB8AC3E}">
        <p14:creationId xmlns:p14="http://schemas.microsoft.com/office/powerpoint/2010/main" val="234025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CB6C9-BB9E-9F45-A0AF-3106AA1F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6" y="1132804"/>
            <a:ext cx="5201565" cy="27440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5A0779-9588-9844-B545-D99D471C8587}"/>
              </a:ext>
            </a:extLst>
          </p:cNvPr>
          <p:cNvGrpSpPr/>
          <p:nvPr/>
        </p:nvGrpSpPr>
        <p:grpSpPr>
          <a:xfrm>
            <a:off x="1266441" y="3793388"/>
            <a:ext cx="7709740" cy="1489680"/>
            <a:chOff x="1266441" y="4917338"/>
            <a:chExt cx="7709740" cy="148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797654-4F3E-F147-8EF8-3E06EC54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441" y="4917338"/>
              <a:ext cx="3991433" cy="14896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163B65-C582-D24A-8786-EE7E651B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581" y="5924418"/>
              <a:ext cx="2260600" cy="482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A18EF4-F6B8-324B-93F4-3B7AB4706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581" y="5155095"/>
              <a:ext cx="3022600" cy="5207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2881157" y="3910682"/>
            <a:ext cx="1652743" cy="1837935"/>
            <a:chOff x="2881157" y="5034632"/>
            <a:chExt cx="1652743" cy="183793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2881157" y="6226236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EA8DECD-75F2-3091-C303-1AA038E10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492" y="1401623"/>
            <a:ext cx="2292815" cy="118855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6EBBA7-63D8-3B83-9560-0A779163CEA9}"/>
              </a:ext>
            </a:extLst>
          </p:cNvPr>
          <p:cNvSpPr txBox="1"/>
          <p:nvPr/>
        </p:nvSpPr>
        <p:spPr>
          <a:xfrm>
            <a:off x="6317534" y="1070012"/>
            <a:ext cx="1357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b="1" dirty="0">
                <a:solidFill>
                  <a:srgbClr val="FF0000"/>
                </a:solidFill>
              </a:rPr>
              <a:t>NO OLVIDAR:</a:t>
            </a:r>
          </a:p>
        </p:txBody>
      </p:sp>
    </p:spTree>
    <p:extLst>
      <p:ext uri="{BB962C8B-B14F-4D97-AF65-F5344CB8AC3E}">
        <p14:creationId xmlns:p14="http://schemas.microsoft.com/office/powerpoint/2010/main" val="11075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30E7C90-F449-1443-83EE-ECF30AB8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8" y="1374705"/>
            <a:ext cx="609600" cy="104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1118428" y="1325902"/>
            <a:ext cx="2420265" cy="1061367"/>
            <a:chOff x="3448050" y="5034632"/>
            <a:chExt cx="2420265" cy="10613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4215572" y="5280969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764B16-8FFF-1046-9B6D-2C5073A8F662}"/>
              </a:ext>
            </a:extLst>
          </p:cNvPr>
          <p:cNvGrpSpPr/>
          <p:nvPr/>
        </p:nvGrpSpPr>
        <p:grpSpPr>
          <a:xfrm>
            <a:off x="952500" y="2710532"/>
            <a:ext cx="7200900" cy="1264321"/>
            <a:chOff x="933450" y="3091532"/>
            <a:chExt cx="7200900" cy="126432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D4F49E-71DF-384A-B05B-9C148485E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650" y="3098553"/>
              <a:ext cx="7124700" cy="125730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D7F594-9512-7740-B31F-7BEC5882AFBC}"/>
                </a:ext>
              </a:extLst>
            </p:cNvPr>
            <p:cNvSpPr/>
            <p:nvPr/>
          </p:nvSpPr>
          <p:spPr>
            <a:xfrm>
              <a:off x="933450" y="3091532"/>
              <a:ext cx="838200" cy="12573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4DAF39-65B6-3E41-B896-ED2C79C102B3}"/>
              </a:ext>
            </a:extLst>
          </p:cNvPr>
          <p:cNvGrpSpPr/>
          <p:nvPr/>
        </p:nvGrpSpPr>
        <p:grpSpPr>
          <a:xfrm>
            <a:off x="790191" y="4011747"/>
            <a:ext cx="4978400" cy="2377270"/>
            <a:chOff x="790191" y="4126047"/>
            <a:chExt cx="4978400" cy="23772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C10686-38B4-2140-AA3C-640E18D15A78}"/>
                </a:ext>
              </a:extLst>
            </p:cNvPr>
            <p:cNvGrpSpPr/>
            <p:nvPr/>
          </p:nvGrpSpPr>
          <p:grpSpPr>
            <a:xfrm>
              <a:off x="790191" y="4762500"/>
              <a:ext cx="4978400" cy="1740817"/>
              <a:chOff x="828291" y="5086350"/>
              <a:chExt cx="4978400" cy="174081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5BE3BB4-B9AE-6A45-8404-8A48498B0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91" y="5277767"/>
                <a:ext cx="4978400" cy="1549400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51992D-EDC1-564A-822E-3CC84725C63B}"/>
                  </a:ext>
                </a:extLst>
              </p:cNvPr>
              <p:cNvSpPr/>
              <p:nvPr/>
            </p:nvSpPr>
            <p:spPr>
              <a:xfrm>
                <a:off x="853200" y="5086350"/>
                <a:ext cx="1032750" cy="141604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7ABEB4-53B9-0348-91E5-386DB9CF8E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3404" y="4126047"/>
              <a:ext cx="0" cy="61200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566FFB-E2E4-0144-B4D0-08CA60E97291}"/>
              </a:ext>
            </a:extLst>
          </p:cNvPr>
          <p:cNvCxnSpPr>
            <a:cxnSpLocks/>
          </p:cNvCxnSpPr>
          <p:nvPr/>
        </p:nvCxnSpPr>
        <p:spPr>
          <a:xfrm>
            <a:off x="1353404" y="6031047"/>
            <a:ext cx="0" cy="61200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0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1E2E3-AFD7-D046-9A89-D497F29B0263}"/>
              </a:ext>
            </a:extLst>
          </p:cNvPr>
          <p:cNvGrpSpPr/>
          <p:nvPr/>
        </p:nvGrpSpPr>
        <p:grpSpPr>
          <a:xfrm>
            <a:off x="1275633" y="2058982"/>
            <a:ext cx="6635648" cy="1692000"/>
            <a:chOff x="1275633" y="2058982"/>
            <a:chExt cx="6635648" cy="1692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2D619E-BB64-BD40-9A4F-5D0DD7CA7F15}"/>
                </a:ext>
              </a:extLst>
            </p:cNvPr>
            <p:cNvSpPr/>
            <p:nvPr/>
          </p:nvSpPr>
          <p:spPr>
            <a:xfrm>
              <a:off x="3785100" y="2058982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043670-C9BD-5B42-B369-62930C803A28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2886834" y="2904982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832E96-62EE-AB41-8B73-9636EBC99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1497" y="290690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3248FB-D06F-AC47-94C9-63A9C3A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4629" y="2838693"/>
              <a:ext cx="215900" cy="152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F99481-7C07-BD43-A763-320F1FDF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9735" y="2827118"/>
              <a:ext cx="444500" cy="15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F00F6-85BC-274A-B3BA-570939DDE725}"/>
                </a:ext>
              </a:extLst>
            </p:cNvPr>
            <p:cNvSpPr txBox="1"/>
            <p:nvPr/>
          </p:nvSpPr>
          <p:spPr>
            <a:xfrm>
              <a:off x="3899839" y="2233166"/>
              <a:ext cx="1428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Forward</a:t>
              </a:r>
            </a:p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Propagation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BC05F3A-5E1D-E042-8934-EE4CD960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8066" y="3078499"/>
              <a:ext cx="368300" cy="203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AE22BA-C0A9-BB48-AB6C-57ABD273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4057" y="3078499"/>
              <a:ext cx="241300" cy="2032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D12E23B-7A54-BB4A-98DD-916CDC329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1281" y="2908834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03580F-A075-084E-9BAF-FEBE8155F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633" y="290497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9F4284-F540-A448-AC93-D0D6B20F54BF}"/>
              </a:ext>
            </a:extLst>
          </p:cNvPr>
          <p:cNvGrpSpPr/>
          <p:nvPr/>
        </p:nvGrpSpPr>
        <p:grpSpPr>
          <a:xfrm>
            <a:off x="1092364" y="4467143"/>
            <a:ext cx="6809273" cy="1692000"/>
            <a:chOff x="1092364" y="4467143"/>
            <a:chExt cx="6809273" cy="1692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DD27E0-D118-F044-9FFD-A6753762465E}"/>
                </a:ext>
              </a:extLst>
            </p:cNvPr>
            <p:cNvSpPr/>
            <p:nvPr/>
          </p:nvSpPr>
          <p:spPr>
            <a:xfrm>
              <a:off x="3785100" y="4467143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FCAEFC-F6B9-B045-9BA9-D8A3B476F5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6834" y="531314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42C65-D180-4542-81BB-D97285A19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1497" y="5315070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DDE560-E5D5-DA44-88EE-AE00B6F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0272" y="5036257"/>
              <a:ext cx="393700" cy="520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3B6B97B-F9F6-994B-84E4-450C4B8EA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800" y="5047608"/>
              <a:ext cx="622300" cy="52070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BBE4070-4243-AC4E-AC62-9DD3D13B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1637" y="532119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B36622F-0CE1-7F4A-BE8A-5FEFAB9AB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2364" y="5317338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1968E-B1AC-7F4D-9BF2-BDC4BE60B214}"/>
              </a:ext>
            </a:extLst>
          </p:cNvPr>
          <p:cNvGrpSpPr/>
          <p:nvPr/>
        </p:nvGrpSpPr>
        <p:grpSpPr>
          <a:xfrm>
            <a:off x="4063433" y="1549446"/>
            <a:ext cx="945992" cy="369332"/>
            <a:chOff x="4063433" y="1549446"/>
            <a:chExt cx="94599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14D2C0-5D83-EF42-9292-21EF60D1A731}"/>
                </a:ext>
              </a:extLst>
            </p:cNvPr>
            <p:cNvSpPr txBox="1"/>
            <p:nvPr/>
          </p:nvSpPr>
          <p:spPr>
            <a:xfrm>
              <a:off x="4063433" y="154944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Layer 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641708D-E73F-6F44-A1C7-37B78EF7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7025" y="1631380"/>
              <a:ext cx="152400" cy="228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C0ED7-2178-7142-B964-542AE6F4A8E4}"/>
              </a:ext>
            </a:extLst>
          </p:cNvPr>
          <p:cNvGrpSpPr/>
          <p:nvPr/>
        </p:nvGrpSpPr>
        <p:grpSpPr>
          <a:xfrm>
            <a:off x="3626774" y="3707758"/>
            <a:ext cx="1960544" cy="828004"/>
            <a:chOff x="3626774" y="3707758"/>
            <a:chExt cx="1960544" cy="8280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CDF8BF-4CFB-EA40-9F28-AC6D865C0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725" y="3707758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BEE794-084D-BD4F-8C12-7162342A3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0829" y="3707762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F75BB62-1AB9-B044-9CC1-A176AFED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6774" y="4125375"/>
              <a:ext cx="558800" cy="2159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69C51B-9423-704D-9B80-27E29639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5518" y="4095223"/>
              <a:ext cx="431800" cy="2159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A7F212-380C-4E46-8E7C-254C7A65F993}"/>
              </a:ext>
            </a:extLst>
          </p:cNvPr>
          <p:cNvSpPr txBox="1"/>
          <p:nvPr/>
        </p:nvSpPr>
        <p:spPr>
          <a:xfrm>
            <a:off x="3926834" y="4973441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Backward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</a:p>
        </p:txBody>
      </p:sp>
    </p:spTree>
    <p:extLst>
      <p:ext uri="{BB962C8B-B14F-4D97-AF65-F5344CB8AC3E}">
        <p14:creationId xmlns:p14="http://schemas.microsoft.com/office/powerpoint/2010/main" val="10662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173209" y="3198167"/>
            <a:ext cx="255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Eso es “TODO” 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C47C-3FA3-A74C-8F44-38F5BDBC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47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AA91EFD-21C5-354E-80D0-A4242409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3649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E25413-BB5B-424A-A6C1-5D3E769C2BC6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2 características y 3 clases?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1" y="2406868"/>
            <a:ext cx="5728138" cy="4296103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60BAD788-8365-034F-B095-B4DBA6FB79BB}"/>
              </a:ext>
            </a:extLst>
          </p:cNvPr>
          <p:cNvSpPr/>
          <p:nvPr/>
        </p:nvSpPr>
        <p:spPr>
          <a:xfrm rot="19828402">
            <a:off x="2365248" y="4376927"/>
            <a:ext cx="2353056" cy="2483595"/>
          </a:xfrm>
          <a:prstGeom prst="arc">
            <a:avLst>
              <a:gd name="adj1" fmla="val 16200000"/>
              <a:gd name="adj2" fmla="val 3228408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A7710B2-E30C-7347-BCD6-8F5B7F9441B2}"/>
              </a:ext>
            </a:extLst>
          </p:cNvPr>
          <p:cNvSpPr/>
          <p:nvPr/>
        </p:nvSpPr>
        <p:spPr>
          <a:xfrm rot="19828402">
            <a:off x="1879549" y="3703112"/>
            <a:ext cx="3748103" cy="2537250"/>
          </a:xfrm>
          <a:prstGeom prst="arc">
            <a:avLst>
              <a:gd name="adj1" fmla="val 16200000"/>
              <a:gd name="adj2" fmla="val 4121330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6F1B47-A9D7-7F43-9775-05D0F6F0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906F05-0005-9244-9FE7-2456473E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131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88E13B-44FF-3743-A029-D7B02344C1D7}"/>
              </a:ext>
            </a:extLst>
          </p:cNvPr>
          <p:cNvSpPr/>
          <p:nvPr/>
        </p:nvSpPr>
        <p:spPr>
          <a:xfrm>
            <a:off x="2741168" y="1566672"/>
            <a:ext cx="4133088" cy="4542028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455AE-E293-0049-965E-0E248219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28" y="1663700"/>
            <a:ext cx="1135672" cy="571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A010FA-420D-5843-B13A-403FF687AE13}"/>
              </a:ext>
            </a:extLst>
          </p:cNvPr>
          <p:cNvGrpSpPr/>
          <p:nvPr/>
        </p:nvGrpSpPr>
        <p:grpSpPr>
          <a:xfrm>
            <a:off x="7212721" y="2529586"/>
            <a:ext cx="1741222" cy="2987879"/>
            <a:chOff x="7212721" y="2529586"/>
            <a:chExt cx="1741222" cy="29878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9A6237-4B5F-C641-8FC7-8EA391B29F54}"/>
                </a:ext>
              </a:extLst>
            </p:cNvPr>
            <p:cNvSpPr/>
            <p:nvPr/>
          </p:nvSpPr>
          <p:spPr>
            <a:xfrm>
              <a:off x="7874202" y="2529586"/>
              <a:ext cx="927100" cy="2616200"/>
            </a:xfrm>
            <a:prstGeom prst="ellipse">
              <a:avLst/>
            </a:prstGeom>
            <a:noFill/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D3B9B-88D4-F643-8850-2F75870A25C1}"/>
                </a:ext>
              </a:extLst>
            </p:cNvPr>
            <p:cNvSpPr txBox="1"/>
            <p:nvPr/>
          </p:nvSpPr>
          <p:spPr>
            <a:xfrm>
              <a:off x="7212721" y="4871134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Salida: </a:t>
              </a:r>
            </a:p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 clases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4B09A9-057F-C94B-AF44-CCF84CECD53A}"/>
              </a:ext>
            </a:extLst>
          </p:cNvPr>
          <p:cNvGrpSpPr/>
          <p:nvPr/>
        </p:nvGrpSpPr>
        <p:grpSpPr>
          <a:xfrm>
            <a:off x="2158027" y="6226556"/>
            <a:ext cx="5054694" cy="523220"/>
            <a:chOff x="2158027" y="6226556"/>
            <a:chExt cx="5054694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FBB300-B7A8-5D4F-A421-B89D2C04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3471" y="6235935"/>
              <a:ext cx="2889250" cy="4908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9EA76-BDEC-A045-A5E2-AC336F60FB3F}"/>
                </a:ext>
              </a:extLst>
            </p:cNvPr>
            <p:cNvSpPr txBox="1"/>
            <p:nvPr/>
          </p:nvSpPr>
          <p:spPr>
            <a:xfrm>
              <a:off x="2158027" y="6226556"/>
              <a:ext cx="2343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Clasificación: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5770B-9D83-C44B-991F-2A0614005D34}"/>
              </a:ext>
            </a:extLst>
          </p:cNvPr>
          <p:cNvGrpSpPr/>
          <p:nvPr/>
        </p:nvGrpSpPr>
        <p:grpSpPr>
          <a:xfrm>
            <a:off x="101027" y="3124199"/>
            <a:ext cx="1848969" cy="2021587"/>
            <a:chOff x="101027" y="3124199"/>
            <a:chExt cx="1848969" cy="20215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77BA04-4C77-094E-BA5B-6B3015B8C160}"/>
                </a:ext>
              </a:extLst>
            </p:cNvPr>
            <p:cNvSpPr txBox="1"/>
            <p:nvPr/>
          </p:nvSpPr>
          <p:spPr>
            <a:xfrm>
              <a:off x="208774" y="4499455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Entrada: </a:t>
              </a:r>
            </a:p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 características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AB38F67-A9CD-D04E-BC10-603E36942D50}"/>
                </a:ext>
              </a:extLst>
            </p:cNvPr>
            <p:cNvSpPr/>
            <p:nvPr/>
          </p:nvSpPr>
          <p:spPr>
            <a:xfrm>
              <a:off x="101027" y="3124199"/>
              <a:ext cx="927100" cy="1377949"/>
            </a:xfrm>
            <a:prstGeom prst="ellipse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BE42E7-2B17-3544-B1DF-A2E00FDAE661}"/>
              </a:ext>
            </a:extLst>
          </p:cNvPr>
          <p:cNvSpPr txBox="1"/>
          <p:nvPr/>
        </p:nvSpPr>
        <p:spPr>
          <a:xfrm>
            <a:off x="3884185" y="1874180"/>
            <a:ext cx="1939955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CE0EEC-9820-654B-A22B-4167E2DCD4BC}"/>
              </a:ext>
            </a:extLst>
          </p:cNvPr>
          <p:cNvGrpSpPr/>
          <p:nvPr/>
        </p:nvGrpSpPr>
        <p:grpSpPr>
          <a:xfrm>
            <a:off x="7315200" y="2794000"/>
            <a:ext cx="522477" cy="1738280"/>
            <a:chOff x="7315200" y="2794000"/>
            <a:chExt cx="522477" cy="17382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BBFBE1-4ACF-E04C-9B3C-BD1543BBB229}"/>
                </a:ext>
              </a:extLst>
            </p:cNvPr>
            <p:cNvSpPr txBox="1"/>
            <p:nvPr/>
          </p:nvSpPr>
          <p:spPr>
            <a:xfrm>
              <a:off x="7315200" y="279400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4F2DC-F585-7441-B286-4823CB918E44}"/>
                </a:ext>
              </a:extLst>
            </p:cNvPr>
            <p:cNvSpPr txBox="1"/>
            <p:nvPr/>
          </p:nvSpPr>
          <p:spPr>
            <a:xfrm>
              <a:off x="7332410" y="348482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0.7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D76DB-E922-474F-B1FA-B02E50B9D37D}"/>
                </a:ext>
              </a:extLst>
            </p:cNvPr>
            <p:cNvSpPr txBox="1"/>
            <p:nvPr/>
          </p:nvSpPr>
          <p:spPr>
            <a:xfrm>
              <a:off x="7332410" y="41629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C4994AA-DAFB-B543-90F5-E31B7B314B95}"/>
              </a:ext>
            </a:extLst>
          </p:cNvPr>
          <p:cNvSpPr txBox="1"/>
          <p:nvPr/>
        </p:nvSpPr>
        <p:spPr>
          <a:xfrm>
            <a:off x="7293464" y="6226556"/>
            <a:ext cx="1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0AFBD2-E03B-9F4C-B9ED-E271D6BBD5A9}"/>
              </a:ext>
            </a:extLst>
          </p:cNvPr>
          <p:cNvSpPr txBox="1"/>
          <p:nvPr/>
        </p:nvSpPr>
        <p:spPr>
          <a:xfrm>
            <a:off x="7192538" y="2523697"/>
            <a:ext cx="75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8D88-0421-DB49-981B-42A39B4D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F322E5D2-A18C-3941-8582-D08CE530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527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5" grpId="1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CC32-D53F-834E-B3F9-DB36BCEC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6394FB4-B6C8-D749-8822-8B16530A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74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97EFB-A88E-A145-BC19-6AE232DA4772}"/>
              </a:ext>
            </a:extLst>
          </p:cNvPr>
          <p:cNvGrpSpPr/>
          <p:nvPr/>
        </p:nvGrpSpPr>
        <p:grpSpPr>
          <a:xfrm>
            <a:off x="4081600" y="886978"/>
            <a:ext cx="1287685" cy="5084044"/>
            <a:chOff x="4081600" y="886978"/>
            <a:chExt cx="1287685" cy="50840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C9848B-C640-404A-95CC-CF2FB7D8F748}"/>
                </a:ext>
              </a:extLst>
            </p:cNvPr>
            <p:cNvSpPr txBox="1"/>
            <p:nvPr/>
          </p:nvSpPr>
          <p:spPr>
            <a:xfrm>
              <a:off x="4081600" y="886978"/>
              <a:ext cx="12876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</a:t>
              </a:r>
            </a:p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oculta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778D5F6-D957-944D-B850-165FC6644BDC}"/>
                </a:ext>
              </a:extLst>
            </p:cNvPr>
            <p:cNvSpPr/>
            <p:nvPr/>
          </p:nvSpPr>
          <p:spPr>
            <a:xfrm>
              <a:off x="4412927" y="1685239"/>
              <a:ext cx="625033" cy="428578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6E5351-04A5-6941-B39A-1B46239B3824}"/>
              </a:ext>
            </a:extLst>
          </p:cNvPr>
          <p:cNvGrpSpPr/>
          <p:nvPr/>
        </p:nvGrpSpPr>
        <p:grpSpPr>
          <a:xfrm>
            <a:off x="5929521" y="1940233"/>
            <a:ext cx="1006194" cy="3094850"/>
            <a:chOff x="5929521" y="1940233"/>
            <a:chExt cx="1006194" cy="30948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FA3B10-04F7-6445-A4FE-09B3360CB079}"/>
                </a:ext>
              </a:extLst>
            </p:cNvPr>
            <p:cNvSpPr txBox="1"/>
            <p:nvPr/>
          </p:nvSpPr>
          <p:spPr>
            <a:xfrm>
              <a:off x="5929521" y="1940233"/>
              <a:ext cx="1006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ED1D3E-6CE1-ED4D-A939-28B601BA8BF4}"/>
                </a:ext>
              </a:extLst>
            </p:cNvPr>
            <p:cNvSpPr/>
            <p:nvPr/>
          </p:nvSpPr>
          <p:spPr>
            <a:xfrm>
              <a:off x="6120102" y="2651760"/>
              <a:ext cx="625033" cy="238332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5B5B54-9775-0D4C-BA4E-ECCE563611AD}"/>
              </a:ext>
            </a:extLst>
          </p:cNvPr>
          <p:cNvGrpSpPr/>
          <p:nvPr/>
        </p:nvGrpSpPr>
        <p:grpSpPr>
          <a:xfrm>
            <a:off x="2582268" y="2349765"/>
            <a:ext cx="1060741" cy="2270896"/>
            <a:chOff x="2582268" y="2349765"/>
            <a:chExt cx="1060741" cy="22708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A5E356-B330-B445-8AB0-A4ECA22780B1}"/>
                </a:ext>
              </a:extLst>
            </p:cNvPr>
            <p:cNvSpPr txBox="1"/>
            <p:nvPr/>
          </p:nvSpPr>
          <p:spPr>
            <a:xfrm>
              <a:off x="2582268" y="2349765"/>
              <a:ext cx="1060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A3E0BF-1304-714D-B15E-B95D73D8FC2E}"/>
                </a:ext>
              </a:extLst>
            </p:cNvPr>
            <p:cNvSpPr/>
            <p:nvPr/>
          </p:nvSpPr>
          <p:spPr>
            <a:xfrm>
              <a:off x="2831198" y="3127259"/>
              <a:ext cx="625033" cy="149340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970099-DDA0-C143-AA82-E807B55D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065B7B7-A239-344A-B49A-B80A4131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452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5-point Star 3">
            <a:extLst>
              <a:ext uri="{FF2B5EF4-FFF2-40B4-BE49-F238E27FC236}">
                <a16:creationId xmlns:a16="http://schemas.microsoft.com/office/drawing/2014/main" id="{55232443-3688-1147-99A0-D802308156F7}"/>
              </a:ext>
            </a:extLst>
          </p:cNvPr>
          <p:cNvSpPr/>
          <p:nvPr/>
        </p:nvSpPr>
        <p:spPr>
          <a:xfrm>
            <a:off x="4620739" y="3387074"/>
            <a:ext cx="230114" cy="20954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BABA-57CA-1545-8992-BB0CE11C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B450C7D-A04A-1445-9B81-8692D38B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191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8685</TotalTime>
  <Words>909</Words>
  <Application>Microsoft Macintosh PowerPoint</Application>
  <PresentationFormat>On-screen Show (4:3)</PresentationFormat>
  <Paragraphs>242</Paragraphs>
  <Slides>47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Courier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88</cp:revision>
  <dcterms:created xsi:type="dcterms:W3CDTF">2010-05-25T21:48:43Z</dcterms:created>
  <dcterms:modified xsi:type="dcterms:W3CDTF">2024-05-29T13:25:21Z</dcterms:modified>
</cp:coreProperties>
</file>